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Lst>
  <p:notesMasterIdLst>
    <p:notesMasterId r:id="rId23"/>
  </p:notesMasterIdLst>
  <p:handoutMasterIdLst>
    <p:handoutMasterId r:id="rId24"/>
  </p:handoutMasterIdLst>
  <p:sldIdLst>
    <p:sldId id="256" r:id="rId2"/>
    <p:sldId id="357" r:id="rId3"/>
    <p:sldId id="348" r:id="rId4"/>
    <p:sldId id="361" r:id="rId5"/>
    <p:sldId id="376" r:id="rId6"/>
    <p:sldId id="371" r:id="rId7"/>
    <p:sldId id="344" r:id="rId8"/>
    <p:sldId id="375" r:id="rId9"/>
    <p:sldId id="372" r:id="rId10"/>
    <p:sldId id="346" r:id="rId11"/>
    <p:sldId id="359" r:id="rId12"/>
    <p:sldId id="364" r:id="rId13"/>
    <p:sldId id="374" r:id="rId14"/>
    <p:sldId id="373" r:id="rId15"/>
    <p:sldId id="363" r:id="rId16"/>
    <p:sldId id="366" r:id="rId17"/>
    <p:sldId id="368" r:id="rId18"/>
    <p:sldId id="367" r:id="rId19"/>
    <p:sldId id="365" r:id="rId20"/>
    <p:sldId id="345" r:id="rId21"/>
    <p:sldId id="350" r:id="rId22"/>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0100" autoAdjust="0"/>
  </p:normalViewPr>
  <p:slideViewPr>
    <p:cSldViewPr>
      <p:cViewPr>
        <p:scale>
          <a:sx n="66" d="100"/>
          <a:sy n="66" d="100"/>
        </p:scale>
        <p:origin x="-1506" y="-90"/>
      </p:cViewPr>
      <p:guideLst>
        <p:guide orient="horz" pos="2160"/>
        <p:guide pos="2880"/>
      </p:guideLst>
    </p:cSldViewPr>
  </p:slideViewPr>
  <p:outlineViewPr>
    <p:cViewPr>
      <p:scale>
        <a:sx n="33" d="100"/>
        <a:sy n="33" d="100"/>
      </p:scale>
      <p:origin x="48"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4EDA43-EAE4-457D-888A-1B9396A86304}" type="doc">
      <dgm:prSet loTypeId="urn:microsoft.com/office/officeart/2005/8/layout/orgChart1" loCatId="hierarchy" qsTypeId="urn:microsoft.com/office/officeart/2005/8/quickstyle/simple1" qsCatId="simple" csTypeId="urn:microsoft.com/office/officeart/2005/8/colors/accent1_2" csCatId="accent1" phldr="1"/>
      <dgm:spPr/>
    </dgm:pt>
    <dgm:pt modelId="{755B4023-01CB-4083-BD70-D3E279DDBC0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Arial" charset="0"/>
              <a:cs typeface="Arial" charset="0"/>
            </a:rPr>
            <a:t>3D ochrana</a:t>
          </a:r>
        </a:p>
      </dgm:t>
    </dgm:pt>
    <dgm:pt modelId="{6E26F4FE-2731-4005-A94E-F5F8D7B84371}" type="parTrans" cxnId="{910C19C1-FB3E-40EB-9118-3CEA9448F9F6}">
      <dgm:prSet/>
      <dgm:spPr/>
    </dgm:pt>
    <dgm:pt modelId="{39512871-F22A-4FC4-A7B3-0534D8F2C356}" type="sibTrans" cxnId="{910C19C1-FB3E-40EB-9118-3CEA9448F9F6}">
      <dgm:prSet/>
      <dgm:spPr/>
    </dgm:pt>
    <dgm:pt modelId="{B602E229-0C29-4AC9-BDF4-6F49B45FA32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Arial" charset="0"/>
              <a:cs typeface="Arial" charset="0"/>
            </a:rPr>
            <a:t>Aerosolové domácí použití</a:t>
          </a:r>
        </a:p>
      </dgm:t>
    </dgm:pt>
    <dgm:pt modelId="{44383ED9-58A3-4D09-BCBD-F2EBEDFC8C33}" type="parTrans" cxnId="{57CA2595-07DD-4C4D-8FE2-ED912C3C24BD}">
      <dgm:prSet/>
      <dgm:spPr/>
    </dgm:pt>
    <dgm:pt modelId="{EF1291AF-DC1D-44EA-862D-BF005EA8116E}" type="sibTrans" cxnId="{57CA2595-07DD-4C4D-8FE2-ED912C3C24BD}">
      <dgm:prSet/>
      <dgm:spPr/>
    </dgm:pt>
    <dgm:pt modelId="{D001CC7B-3903-4890-9143-22470F58187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Arial" charset="0"/>
              <a:cs typeface="Arial" charset="0"/>
            </a:rPr>
            <a:t>Koncentrát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Arial" charset="0"/>
              <a:cs typeface="Arial" charset="0"/>
            </a:rPr>
            <a:t>Aplikace pomocí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Arial" charset="0"/>
              <a:cs typeface="Arial" charset="0"/>
            </a:rPr>
            <a:t>postřiku</a:t>
          </a:r>
        </a:p>
      </dgm:t>
    </dgm:pt>
    <dgm:pt modelId="{0DBD7083-BEA1-49DE-87B7-4305D4C5D021}" type="parTrans" cxnId="{E69526D2-BC6B-4FB9-9B64-CE404799DCF3}">
      <dgm:prSet/>
      <dgm:spPr/>
    </dgm:pt>
    <dgm:pt modelId="{9D1D53C5-D865-4A47-9B88-663B18B7D4EA}" type="sibTrans" cxnId="{E69526D2-BC6B-4FB9-9B64-CE404799DCF3}">
      <dgm:prSet/>
      <dgm:spPr/>
    </dgm:pt>
    <dgm:pt modelId="{37DE8AF8-E421-49AD-B5AF-F7EE703E124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Arial" charset="0"/>
              <a:cs typeface="Arial" charset="0"/>
            </a:rPr>
            <a:t>Dýmovnice</a:t>
          </a:r>
        </a:p>
      </dgm:t>
    </dgm:pt>
    <dgm:pt modelId="{0EDECECD-DE6C-4E83-A5D0-31766A8C8EF2}" type="parTrans" cxnId="{3625B7B3-C64B-43F2-9CE2-B9135A5F279E}">
      <dgm:prSet/>
      <dgm:spPr/>
    </dgm:pt>
    <dgm:pt modelId="{B4A1B5BD-E6DB-4ECB-902B-052BAD0E51EF}" type="sibTrans" cxnId="{3625B7B3-C64B-43F2-9CE2-B9135A5F279E}">
      <dgm:prSet/>
      <dgm:spPr/>
    </dgm:pt>
    <dgm:pt modelId="{A8D98FA2-CAFC-47B6-802F-B6D81BB25C3D}" type="pres">
      <dgm:prSet presAssocID="{244EDA43-EAE4-457D-888A-1B9396A86304}" presName="hierChild1" presStyleCnt="0">
        <dgm:presLayoutVars>
          <dgm:orgChart val="1"/>
          <dgm:chPref val="1"/>
          <dgm:dir/>
          <dgm:animOne val="branch"/>
          <dgm:animLvl val="lvl"/>
          <dgm:resizeHandles/>
        </dgm:presLayoutVars>
      </dgm:prSet>
      <dgm:spPr/>
    </dgm:pt>
    <dgm:pt modelId="{6A48F16E-6646-4986-879E-E368510452C2}" type="pres">
      <dgm:prSet presAssocID="{755B4023-01CB-4083-BD70-D3E279DDBC0A}" presName="hierRoot1" presStyleCnt="0">
        <dgm:presLayoutVars>
          <dgm:hierBranch/>
        </dgm:presLayoutVars>
      </dgm:prSet>
      <dgm:spPr/>
    </dgm:pt>
    <dgm:pt modelId="{7F061178-2B49-42AC-BF97-C4957A6D185B}" type="pres">
      <dgm:prSet presAssocID="{755B4023-01CB-4083-BD70-D3E279DDBC0A}" presName="rootComposite1" presStyleCnt="0"/>
      <dgm:spPr/>
    </dgm:pt>
    <dgm:pt modelId="{DD3EDED6-34DC-4F2D-AD14-D7CE8BAD33AC}" type="pres">
      <dgm:prSet presAssocID="{755B4023-01CB-4083-BD70-D3E279DDBC0A}" presName="rootText1" presStyleLbl="node0" presStyleIdx="0" presStyleCnt="1">
        <dgm:presLayoutVars>
          <dgm:chPref val="3"/>
        </dgm:presLayoutVars>
      </dgm:prSet>
      <dgm:spPr/>
      <dgm:t>
        <a:bodyPr/>
        <a:lstStyle/>
        <a:p>
          <a:endParaRPr lang="cs-CZ"/>
        </a:p>
      </dgm:t>
    </dgm:pt>
    <dgm:pt modelId="{1E4A93D6-A629-4759-BB61-C9174C021F98}" type="pres">
      <dgm:prSet presAssocID="{755B4023-01CB-4083-BD70-D3E279DDBC0A}" presName="rootConnector1" presStyleLbl="node1" presStyleIdx="0" presStyleCnt="0"/>
      <dgm:spPr/>
      <dgm:t>
        <a:bodyPr/>
        <a:lstStyle/>
        <a:p>
          <a:endParaRPr lang="cs-CZ"/>
        </a:p>
      </dgm:t>
    </dgm:pt>
    <dgm:pt modelId="{A5C92902-FCC0-4DE3-9BBE-DFA621852D1E}" type="pres">
      <dgm:prSet presAssocID="{755B4023-01CB-4083-BD70-D3E279DDBC0A}" presName="hierChild2" presStyleCnt="0"/>
      <dgm:spPr/>
    </dgm:pt>
    <dgm:pt modelId="{E473687B-25F6-43C7-A6CA-C3BD83FF85E4}" type="pres">
      <dgm:prSet presAssocID="{44383ED9-58A3-4D09-BCBD-F2EBEDFC8C33}" presName="Name35" presStyleLbl="parChTrans1D2" presStyleIdx="0" presStyleCnt="3"/>
      <dgm:spPr/>
    </dgm:pt>
    <dgm:pt modelId="{51169816-51BC-4361-9507-9D51A5824262}" type="pres">
      <dgm:prSet presAssocID="{B602E229-0C29-4AC9-BDF4-6F49B45FA321}" presName="hierRoot2" presStyleCnt="0">
        <dgm:presLayoutVars>
          <dgm:hierBranch/>
        </dgm:presLayoutVars>
      </dgm:prSet>
      <dgm:spPr/>
    </dgm:pt>
    <dgm:pt modelId="{BDBB91D6-5EC2-44E9-A079-975658513126}" type="pres">
      <dgm:prSet presAssocID="{B602E229-0C29-4AC9-BDF4-6F49B45FA321}" presName="rootComposite" presStyleCnt="0"/>
      <dgm:spPr/>
    </dgm:pt>
    <dgm:pt modelId="{3C863701-6181-459C-A69D-DC30179C8ED0}" type="pres">
      <dgm:prSet presAssocID="{B602E229-0C29-4AC9-BDF4-6F49B45FA321}" presName="rootText" presStyleLbl="node2" presStyleIdx="0" presStyleCnt="3">
        <dgm:presLayoutVars>
          <dgm:chPref val="3"/>
        </dgm:presLayoutVars>
      </dgm:prSet>
      <dgm:spPr/>
      <dgm:t>
        <a:bodyPr/>
        <a:lstStyle/>
        <a:p>
          <a:endParaRPr lang="cs-CZ"/>
        </a:p>
      </dgm:t>
    </dgm:pt>
    <dgm:pt modelId="{A7875867-5C47-4E5A-BDB4-632CE629BFE8}" type="pres">
      <dgm:prSet presAssocID="{B602E229-0C29-4AC9-BDF4-6F49B45FA321}" presName="rootConnector" presStyleLbl="node2" presStyleIdx="0" presStyleCnt="3"/>
      <dgm:spPr/>
      <dgm:t>
        <a:bodyPr/>
        <a:lstStyle/>
        <a:p>
          <a:endParaRPr lang="cs-CZ"/>
        </a:p>
      </dgm:t>
    </dgm:pt>
    <dgm:pt modelId="{332D177D-223C-47B6-852E-E52A2D9B326A}" type="pres">
      <dgm:prSet presAssocID="{B602E229-0C29-4AC9-BDF4-6F49B45FA321}" presName="hierChild4" presStyleCnt="0"/>
      <dgm:spPr/>
    </dgm:pt>
    <dgm:pt modelId="{2C085872-6F3C-4980-8B6E-71A0B59B4490}" type="pres">
      <dgm:prSet presAssocID="{B602E229-0C29-4AC9-BDF4-6F49B45FA321}" presName="hierChild5" presStyleCnt="0"/>
      <dgm:spPr/>
    </dgm:pt>
    <dgm:pt modelId="{6422DF63-88D9-4EC1-B2AA-108D42F14FB4}" type="pres">
      <dgm:prSet presAssocID="{0DBD7083-BEA1-49DE-87B7-4305D4C5D021}" presName="Name35" presStyleLbl="parChTrans1D2" presStyleIdx="1" presStyleCnt="3"/>
      <dgm:spPr/>
    </dgm:pt>
    <dgm:pt modelId="{06DDDC28-341F-4F18-982D-9EF046129C96}" type="pres">
      <dgm:prSet presAssocID="{D001CC7B-3903-4890-9143-22470F581871}" presName="hierRoot2" presStyleCnt="0">
        <dgm:presLayoutVars>
          <dgm:hierBranch/>
        </dgm:presLayoutVars>
      </dgm:prSet>
      <dgm:spPr/>
    </dgm:pt>
    <dgm:pt modelId="{43CFAC5D-A799-4E2C-A96A-9664CBE87222}" type="pres">
      <dgm:prSet presAssocID="{D001CC7B-3903-4890-9143-22470F581871}" presName="rootComposite" presStyleCnt="0"/>
      <dgm:spPr/>
    </dgm:pt>
    <dgm:pt modelId="{A669AEF0-1423-488F-9CA9-474FA5AD872B}" type="pres">
      <dgm:prSet presAssocID="{D001CC7B-3903-4890-9143-22470F581871}" presName="rootText" presStyleLbl="node2" presStyleIdx="1" presStyleCnt="3">
        <dgm:presLayoutVars>
          <dgm:chPref val="3"/>
        </dgm:presLayoutVars>
      </dgm:prSet>
      <dgm:spPr/>
      <dgm:t>
        <a:bodyPr/>
        <a:lstStyle/>
        <a:p>
          <a:endParaRPr lang="cs-CZ"/>
        </a:p>
      </dgm:t>
    </dgm:pt>
    <dgm:pt modelId="{4E0C3306-0139-43DC-BB85-2A7869CFB6E0}" type="pres">
      <dgm:prSet presAssocID="{D001CC7B-3903-4890-9143-22470F581871}" presName="rootConnector" presStyleLbl="node2" presStyleIdx="1" presStyleCnt="3"/>
      <dgm:spPr/>
      <dgm:t>
        <a:bodyPr/>
        <a:lstStyle/>
        <a:p>
          <a:endParaRPr lang="cs-CZ"/>
        </a:p>
      </dgm:t>
    </dgm:pt>
    <dgm:pt modelId="{FDB34871-2231-4593-9DD0-99337B147DED}" type="pres">
      <dgm:prSet presAssocID="{D001CC7B-3903-4890-9143-22470F581871}" presName="hierChild4" presStyleCnt="0"/>
      <dgm:spPr/>
    </dgm:pt>
    <dgm:pt modelId="{606A7A79-A023-4D22-A01D-58F3BEE4A078}" type="pres">
      <dgm:prSet presAssocID="{D001CC7B-3903-4890-9143-22470F581871}" presName="hierChild5" presStyleCnt="0"/>
      <dgm:spPr/>
    </dgm:pt>
    <dgm:pt modelId="{13E5643B-21E6-4EA5-87D1-D48F879C3E5D}" type="pres">
      <dgm:prSet presAssocID="{0EDECECD-DE6C-4E83-A5D0-31766A8C8EF2}" presName="Name35" presStyleLbl="parChTrans1D2" presStyleIdx="2" presStyleCnt="3"/>
      <dgm:spPr/>
    </dgm:pt>
    <dgm:pt modelId="{96BABF2F-B6FF-4F2F-ABAC-D801D37FC1FC}" type="pres">
      <dgm:prSet presAssocID="{37DE8AF8-E421-49AD-B5AF-F7EE703E124C}" presName="hierRoot2" presStyleCnt="0">
        <dgm:presLayoutVars>
          <dgm:hierBranch/>
        </dgm:presLayoutVars>
      </dgm:prSet>
      <dgm:spPr/>
    </dgm:pt>
    <dgm:pt modelId="{5A87D734-70AE-4295-AB96-9873E0910A76}" type="pres">
      <dgm:prSet presAssocID="{37DE8AF8-E421-49AD-B5AF-F7EE703E124C}" presName="rootComposite" presStyleCnt="0"/>
      <dgm:spPr/>
    </dgm:pt>
    <dgm:pt modelId="{BA8B5799-F626-4F1C-A9DA-9C49702F8994}" type="pres">
      <dgm:prSet presAssocID="{37DE8AF8-E421-49AD-B5AF-F7EE703E124C}" presName="rootText" presStyleLbl="node2" presStyleIdx="2" presStyleCnt="3">
        <dgm:presLayoutVars>
          <dgm:chPref val="3"/>
        </dgm:presLayoutVars>
      </dgm:prSet>
      <dgm:spPr/>
      <dgm:t>
        <a:bodyPr/>
        <a:lstStyle/>
        <a:p>
          <a:endParaRPr lang="cs-CZ"/>
        </a:p>
      </dgm:t>
    </dgm:pt>
    <dgm:pt modelId="{1FEA3BAD-7AA4-4007-998E-72B80418DC21}" type="pres">
      <dgm:prSet presAssocID="{37DE8AF8-E421-49AD-B5AF-F7EE703E124C}" presName="rootConnector" presStyleLbl="node2" presStyleIdx="2" presStyleCnt="3"/>
      <dgm:spPr/>
      <dgm:t>
        <a:bodyPr/>
        <a:lstStyle/>
        <a:p>
          <a:endParaRPr lang="cs-CZ"/>
        </a:p>
      </dgm:t>
    </dgm:pt>
    <dgm:pt modelId="{DCB58888-D8B1-4F6D-9CF2-5A883286F13B}" type="pres">
      <dgm:prSet presAssocID="{37DE8AF8-E421-49AD-B5AF-F7EE703E124C}" presName="hierChild4" presStyleCnt="0"/>
      <dgm:spPr/>
    </dgm:pt>
    <dgm:pt modelId="{5BC7CE9F-9EFD-4523-AC3A-0F92A25BCBB0}" type="pres">
      <dgm:prSet presAssocID="{37DE8AF8-E421-49AD-B5AF-F7EE703E124C}" presName="hierChild5" presStyleCnt="0"/>
      <dgm:spPr/>
    </dgm:pt>
    <dgm:pt modelId="{73930E30-2082-4DE8-836D-659F89784DFD}" type="pres">
      <dgm:prSet presAssocID="{755B4023-01CB-4083-BD70-D3E279DDBC0A}" presName="hierChild3" presStyleCnt="0"/>
      <dgm:spPr/>
    </dgm:pt>
  </dgm:ptLst>
  <dgm:cxnLst>
    <dgm:cxn modelId="{5AC608D1-33E1-4764-9215-F70F59D014C8}" type="presOf" srcId="{0EDECECD-DE6C-4E83-A5D0-31766A8C8EF2}" destId="{13E5643B-21E6-4EA5-87D1-D48F879C3E5D}" srcOrd="0" destOrd="0" presId="urn:microsoft.com/office/officeart/2005/8/layout/orgChart1"/>
    <dgm:cxn modelId="{1D53770D-C72A-42B2-9648-22585139B9A4}" type="presOf" srcId="{755B4023-01CB-4083-BD70-D3E279DDBC0A}" destId="{1E4A93D6-A629-4759-BB61-C9174C021F98}" srcOrd="1" destOrd="0" presId="urn:microsoft.com/office/officeart/2005/8/layout/orgChart1"/>
    <dgm:cxn modelId="{97098DA5-D0E6-4146-A349-F27E29518AE7}" type="presOf" srcId="{37DE8AF8-E421-49AD-B5AF-F7EE703E124C}" destId="{1FEA3BAD-7AA4-4007-998E-72B80418DC21}" srcOrd="1" destOrd="0" presId="urn:microsoft.com/office/officeart/2005/8/layout/orgChart1"/>
    <dgm:cxn modelId="{57CA2595-07DD-4C4D-8FE2-ED912C3C24BD}" srcId="{755B4023-01CB-4083-BD70-D3E279DDBC0A}" destId="{B602E229-0C29-4AC9-BDF4-6F49B45FA321}" srcOrd="0" destOrd="0" parTransId="{44383ED9-58A3-4D09-BCBD-F2EBEDFC8C33}" sibTransId="{EF1291AF-DC1D-44EA-862D-BF005EA8116E}"/>
    <dgm:cxn modelId="{3625B7B3-C64B-43F2-9CE2-B9135A5F279E}" srcId="{755B4023-01CB-4083-BD70-D3E279DDBC0A}" destId="{37DE8AF8-E421-49AD-B5AF-F7EE703E124C}" srcOrd="2" destOrd="0" parTransId="{0EDECECD-DE6C-4E83-A5D0-31766A8C8EF2}" sibTransId="{B4A1B5BD-E6DB-4ECB-902B-052BAD0E51EF}"/>
    <dgm:cxn modelId="{F9EC8A79-C6F1-4034-8530-88508BAC691F}" type="presOf" srcId="{37DE8AF8-E421-49AD-B5AF-F7EE703E124C}" destId="{BA8B5799-F626-4F1C-A9DA-9C49702F8994}" srcOrd="0" destOrd="0" presId="urn:microsoft.com/office/officeart/2005/8/layout/orgChart1"/>
    <dgm:cxn modelId="{92C918B8-22D2-41C8-AB08-3A5A99402E3D}" type="presOf" srcId="{D001CC7B-3903-4890-9143-22470F581871}" destId="{A669AEF0-1423-488F-9CA9-474FA5AD872B}" srcOrd="0" destOrd="0" presId="urn:microsoft.com/office/officeart/2005/8/layout/orgChart1"/>
    <dgm:cxn modelId="{E69526D2-BC6B-4FB9-9B64-CE404799DCF3}" srcId="{755B4023-01CB-4083-BD70-D3E279DDBC0A}" destId="{D001CC7B-3903-4890-9143-22470F581871}" srcOrd="1" destOrd="0" parTransId="{0DBD7083-BEA1-49DE-87B7-4305D4C5D021}" sibTransId="{9D1D53C5-D865-4A47-9B88-663B18B7D4EA}"/>
    <dgm:cxn modelId="{E42BAC4B-10CA-45C5-9CBD-ABA3FE7A9DC1}" type="presOf" srcId="{B602E229-0C29-4AC9-BDF4-6F49B45FA321}" destId="{A7875867-5C47-4E5A-BDB4-632CE629BFE8}" srcOrd="1" destOrd="0" presId="urn:microsoft.com/office/officeart/2005/8/layout/orgChart1"/>
    <dgm:cxn modelId="{910C19C1-FB3E-40EB-9118-3CEA9448F9F6}" srcId="{244EDA43-EAE4-457D-888A-1B9396A86304}" destId="{755B4023-01CB-4083-BD70-D3E279DDBC0A}" srcOrd="0" destOrd="0" parTransId="{6E26F4FE-2731-4005-A94E-F5F8D7B84371}" sibTransId="{39512871-F22A-4FC4-A7B3-0534D8F2C356}"/>
    <dgm:cxn modelId="{B5A9588B-E180-4C96-835C-6002A463CC5A}" type="presOf" srcId="{D001CC7B-3903-4890-9143-22470F581871}" destId="{4E0C3306-0139-43DC-BB85-2A7869CFB6E0}" srcOrd="1" destOrd="0" presId="urn:microsoft.com/office/officeart/2005/8/layout/orgChart1"/>
    <dgm:cxn modelId="{1679D2C4-159B-470F-8F12-EA6418047958}" type="presOf" srcId="{44383ED9-58A3-4D09-BCBD-F2EBEDFC8C33}" destId="{E473687B-25F6-43C7-A6CA-C3BD83FF85E4}" srcOrd="0" destOrd="0" presId="urn:microsoft.com/office/officeart/2005/8/layout/orgChart1"/>
    <dgm:cxn modelId="{39B28B91-B238-437D-9AB4-24D7FFB36A11}" type="presOf" srcId="{B602E229-0C29-4AC9-BDF4-6F49B45FA321}" destId="{3C863701-6181-459C-A69D-DC30179C8ED0}" srcOrd="0" destOrd="0" presId="urn:microsoft.com/office/officeart/2005/8/layout/orgChart1"/>
    <dgm:cxn modelId="{66BD4AA6-01CD-43B4-8FC6-AD8FA0AFAC3B}" type="presOf" srcId="{755B4023-01CB-4083-BD70-D3E279DDBC0A}" destId="{DD3EDED6-34DC-4F2D-AD14-D7CE8BAD33AC}" srcOrd="0" destOrd="0" presId="urn:microsoft.com/office/officeart/2005/8/layout/orgChart1"/>
    <dgm:cxn modelId="{E40C098E-9C57-49C9-AA44-92F53B41E19B}" type="presOf" srcId="{0DBD7083-BEA1-49DE-87B7-4305D4C5D021}" destId="{6422DF63-88D9-4EC1-B2AA-108D42F14FB4}" srcOrd="0" destOrd="0" presId="urn:microsoft.com/office/officeart/2005/8/layout/orgChart1"/>
    <dgm:cxn modelId="{EE4C3AE5-1A32-4223-AF03-14600B1AE234}" type="presOf" srcId="{244EDA43-EAE4-457D-888A-1B9396A86304}" destId="{A8D98FA2-CAFC-47B6-802F-B6D81BB25C3D}" srcOrd="0" destOrd="0" presId="urn:microsoft.com/office/officeart/2005/8/layout/orgChart1"/>
    <dgm:cxn modelId="{F699FD52-B247-4A5B-B26E-65DE0D0FB0D9}" type="presParOf" srcId="{A8D98FA2-CAFC-47B6-802F-B6D81BB25C3D}" destId="{6A48F16E-6646-4986-879E-E368510452C2}" srcOrd="0" destOrd="0" presId="urn:microsoft.com/office/officeart/2005/8/layout/orgChart1"/>
    <dgm:cxn modelId="{C08D9959-2E24-4F70-B2AA-D0924504E1D4}" type="presParOf" srcId="{6A48F16E-6646-4986-879E-E368510452C2}" destId="{7F061178-2B49-42AC-BF97-C4957A6D185B}" srcOrd="0" destOrd="0" presId="urn:microsoft.com/office/officeart/2005/8/layout/orgChart1"/>
    <dgm:cxn modelId="{7FB7C498-5E64-4959-AEF9-520EF5CFD339}" type="presParOf" srcId="{7F061178-2B49-42AC-BF97-C4957A6D185B}" destId="{DD3EDED6-34DC-4F2D-AD14-D7CE8BAD33AC}" srcOrd="0" destOrd="0" presId="urn:microsoft.com/office/officeart/2005/8/layout/orgChart1"/>
    <dgm:cxn modelId="{3A693800-183F-421F-9ED0-5CABAB756DD2}" type="presParOf" srcId="{7F061178-2B49-42AC-BF97-C4957A6D185B}" destId="{1E4A93D6-A629-4759-BB61-C9174C021F98}" srcOrd="1" destOrd="0" presId="urn:microsoft.com/office/officeart/2005/8/layout/orgChart1"/>
    <dgm:cxn modelId="{B652C1CF-585F-4DE7-A0AE-17D2A055A962}" type="presParOf" srcId="{6A48F16E-6646-4986-879E-E368510452C2}" destId="{A5C92902-FCC0-4DE3-9BBE-DFA621852D1E}" srcOrd="1" destOrd="0" presId="urn:microsoft.com/office/officeart/2005/8/layout/orgChart1"/>
    <dgm:cxn modelId="{458B7C10-6623-4F5A-A835-5ACD064AEFB8}" type="presParOf" srcId="{A5C92902-FCC0-4DE3-9BBE-DFA621852D1E}" destId="{E473687B-25F6-43C7-A6CA-C3BD83FF85E4}" srcOrd="0" destOrd="0" presId="urn:microsoft.com/office/officeart/2005/8/layout/orgChart1"/>
    <dgm:cxn modelId="{50DADDC0-4F20-46D2-851A-C60DCAEF6ADF}" type="presParOf" srcId="{A5C92902-FCC0-4DE3-9BBE-DFA621852D1E}" destId="{51169816-51BC-4361-9507-9D51A5824262}" srcOrd="1" destOrd="0" presId="urn:microsoft.com/office/officeart/2005/8/layout/orgChart1"/>
    <dgm:cxn modelId="{59BD0E67-658E-440C-926F-27FB106EF1A0}" type="presParOf" srcId="{51169816-51BC-4361-9507-9D51A5824262}" destId="{BDBB91D6-5EC2-44E9-A079-975658513126}" srcOrd="0" destOrd="0" presId="urn:microsoft.com/office/officeart/2005/8/layout/orgChart1"/>
    <dgm:cxn modelId="{CBC310F9-4D17-4143-AB90-702D627389D0}" type="presParOf" srcId="{BDBB91D6-5EC2-44E9-A079-975658513126}" destId="{3C863701-6181-459C-A69D-DC30179C8ED0}" srcOrd="0" destOrd="0" presId="urn:microsoft.com/office/officeart/2005/8/layout/orgChart1"/>
    <dgm:cxn modelId="{75C262EC-A4F1-45F8-8A91-86FCBB5C068A}" type="presParOf" srcId="{BDBB91D6-5EC2-44E9-A079-975658513126}" destId="{A7875867-5C47-4E5A-BDB4-632CE629BFE8}" srcOrd="1" destOrd="0" presId="urn:microsoft.com/office/officeart/2005/8/layout/orgChart1"/>
    <dgm:cxn modelId="{63030838-46B6-47AC-B495-1D3005B9BECE}" type="presParOf" srcId="{51169816-51BC-4361-9507-9D51A5824262}" destId="{332D177D-223C-47B6-852E-E52A2D9B326A}" srcOrd="1" destOrd="0" presId="urn:microsoft.com/office/officeart/2005/8/layout/orgChart1"/>
    <dgm:cxn modelId="{11047E62-BC22-43EC-BD5D-E13BAF1C54C8}" type="presParOf" srcId="{51169816-51BC-4361-9507-9D51A5824262}" destId="{2C085872-6F3C-4980-8B6E-71A0B59B4490}" srcOrd="2" destOrd="0" presId="urn:microsoft.com/office/officeart/2005/8/layout/orgChart1"/>
    <dgm:cxn modelId="{293F1FE6-3ACA-483F-A23C-1D1E36331C9F}" type="presParOf" srcId="{A5C92902-FCC0-4DE3-9BBE-DFA621852D1E}" destId="{6422DF63-88D9-4EC1-B2AA-108D42F14FB4}" srcOrd="2" destOrd="0" presId="urn:microsoft.com/office/officeart/2005/8/layout/orgChart1"/>
    <dgm:cxn modelId="{5EFA4B80-0BA1-4BDD-9B0D-1B4B4BF27690}" type="presParOf" srcId="{A5C92902-FCC0-4DE3-9BBE-DFA621852D1E}" destId="{06DDDC28-341F-4F18-982D-9EF046129C96}" srcOrd="3" destOrd="0" presId="urn:microsoft.com/office/officeart/2005/8/layout/orgChart1"/>
    <dgm:cxn modelId="{CD05E186-DD48-4792-AB50-21C30C73CDFA}" type="presParOf" srcId="{06DDDC28-341F-4F18-982D-9EF046129C96}" destId="{43CFAC5D-A799-4E2C-A96A-9664CBE87222}" srcOrd="0" destOrd="0" presId="urn:microsoft.com/office/officeart/2005/8/layout/orgChart1"/>
    <dgm:cxn modelId="{48F1468E-D008-4379-A2CE-57CEED762CA1}" type="presParOf" srcId="{43CFAC5D-A799-4E2C-A96A-9664CBE87222}" destId="{A669AEF0-1423-488F-9CA9-474FA5AD872B}" srcOrd="0" destOrd="0" presId="urn:microsoft.com/office/officeart/2005/8/layout/orgChart1"/>
    <dgm:cxn modelId="{70584CF0-A515-45D5-B438-DA466C975C30}" type="presParOf" srcId="{43CFAC5D-A799-4E2C-A96A-9664CBE87222}" destId="{4E0C3306-0139-43DC-BB85-2A7869CFB6E0}" srcOrd="1" destOrd="0" presId="urn:microsoft.com/office/officeart/2005/8/layout/orgChart1"/>
    <dgm:cxn modelId="{2C2BD774-F033-4887-B796-D91C6CD1807E}" type="presParOf" srcId="{06DDDC28-341F-4F18-982D-9EF046129C96}" destId="{FDB34871-2231-4593-9DD0-99337B147DED}" srcOrd="1" destOrd="0" presId="urn:microsoft.com/office/officeart/2005/8/layout/orgChart1"/>
    <dgm:cxn modelId="{C9961B1F-D022-42E0-9912-5B507427B81C}" type="presParOf" srcId="{06DDDC28-341F-4F18-982D-9EF046129C96}" destId="{606A7A79-A023-4D22-A01D-58F3BEE4A078}" srcOrd="2" destOrd="0" presId="urn:microsoft.com/office/officeart/2005/8/layout/orgChart1"/>
    <dgm:cxn modelId="{C5DDA724-B737-41C7-98EF-6CB8FEF91BAD}" type="presParOf" srcId="{A5C92902-FCC0-4DE3-9BBE-DFA621852D1E}" destId="{13E5643B-21E6-4EA5-87D1-D48F879C3E5D}" srcOrd="4" destOrd="0" presId="urn:microsoft.com/office/officeart/2005/8/layout/orgChart1"/>
    <dgm:cxn modelId="{0BC3761F-DF90-4DC3-9BC2-32D7D0EC8A24}" type="presParOf" srcId="{A5C92902-FCC0-4DE3-9BBE-DFA621852D1E}" destId="{96BABF2F-B6FF-4F2F-ABAC-D801D37FC1FC}" srcOrd="5" destOrd="0" presId="urn:microsoft.com/office/officeart/2005/8/layout/orgChart1"/>
    <dgm:cxn modelId="{4A2F1B62-091D-4A89-A422-539F03443D95}" type="presParOf" srcId="{96BABF2F-B6FF-4F2F-ABAC-D801D37FC1FC}" destId="{5A87D734-70AE-4295-AB96-9873E0910A76}" srcOrd="0" destOrd="0" presId="urn:microsoft.com/office/officeart/2005/8/layout/orgChart1"/>
    <dgm:cxn modelId="{D18714B4-40F4-479B-9CF4-F6FA0478EE01}" type="presParOf" srcId="{5A87D734-70AE-4295-AB96-9873E0910A76}" destId="{BA8B5799-F626-4F1C-A9DA-9C49702F8994}" srcOrd="0" destOrd="0" presId="urn:microsoft.com/office/officeart/2005/8/layout/orgChart1"/>
    <dgm:cxn modelId="{F7AF1797-C44A-47E2-B6BE-5FF40FDD1E0C}" type="presParOf" srcId="{5A87D734-70AE-4295-AB96-9873E0910A76}" destId="{1FEA3BAD-7AA4-4007-998E-72B80418DC21}" srcOrd="1" destOrd="0" presId="urn:microsoft.com/office/officeart/2005/8/layout/orgChart1"/>
    <dgm:cxn modelId="{32221E23-0239-4E30-91E1-F9F42F9F0ABA}" type="presParOf" srcId="{96BABF2F-B6FF-4F2F-ABAC-D801D37FC1FC}" destId="{DCB58888-D8B1-4F6D-9CF2-5A883286F13B}" srcOrd="1" destOrd="0" presId="urn:microsoft.com/office/officeart/2005/8/layout/orgChart1"/>
    <dgm:cxn modelId="{BE9C2624-492B-4D5A-9C36-FF4CF98D8482}" type="presParOf" srcId="{96BABF2F-B6FF-4F2F-ABAC-D801D37FC1FC}" destId="{5BC7CE9F-9EFD-4523-AC3A-0F92A25BCBB0}" srcOrd="2" destOrd="0" presId="urn:microsoft.com/office/officeart/2005/8/layout/orgChart1"/>
    <dgm:cxn modelId="{3E51FD0E-E8B6-4733-A3C6-403064742533}" type="presParOf" srcId="{6A48F16E-6646-4986-879E-E368510452C2}" destId="{73930E30-2082-4DE8-836D-659F89784DFD}"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3E5643B-21E6-4EA5-87D1-D48F879C3E5D}">
      <dsp:nvSpPr>
        <dsp:cNvPr id="0" name=""/>
        <dsp:cNvSpPr/>
      </dsp:nvSpPr>
      <dsp:spPr>
        <a:xfrm>
          <a:off x="4104480" y="1908591"/>
          <a:ext cx="2903950" cy="503991"/>
        </a:xfrm>
        <a:custGeom>
          <a:avLst/>
          <a:gdLst/>
          <a:ahLst/>
          <a:cxnLst/>
          <a:rect l="0" t="0" r="0" b="0"/>
          <a:pathLst>
            <a:path>
              <a:moveTo>
                <a:pt x="0" y="0"/>
              </a:moveTo>
              <a:lnTo>
                <a:pt x="0" y="251995"/>
              </a:lnTo>
              <a:lnTo>
                <a:pt x="2903950" y="251995"/>
              </a:lnTo>
              <a:lnTo>
                <a:pt x="2903950" y="5039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22DF63-88D9-4EC1-B2AA-108D42F14FB4}">
      <dsp:nvSpPr>
        <dsp:cNvPr id="0" name=""/>
        <dsp:cNvSpPr/>
      </dsp:nvSpPr>
      <dsp:spPr>
        <a:xfrm>
          <a:off x="4058760" y="1908591"/>
          <a:ext cx="91440" cy="503991"/>
        </a:xfrm>
        <a:custGeom>
          <a:avLst/>
          <a:gdLst/>
          <a:ahLst/>
          <a:cxnLst/>
          <a:rect l="0" t="0" r="0" b="0"/>
          <a:pathLst>
            <a:path>
              <a:moveTo>
                <a:pt x="45720" y="0"/>
              </a:moveTo>
              <a:lnTo>
                <a:pt x="45720" y="5039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73687B-25F6-43C7-A6CA-C3BD83FF85E4}">
      <dsp:nvSpPr>
        <dsp:cNvPr id="0" name=""/>
        <dsp:cNvSpPr/>
      </dsp:nvSpPr>
      <dsp:spPr>
        <a:xfrm>
          <a:off x="1200530" y="1908591"/>
          <a:ext cx="2903950" cy="503991"/>
        </a:xfrm>
        <a:custGeom>
          <a:avLst/>
          <a:gdLst/>
          <a:ahLst/>
          <a:cxnLst/>
          <a:rect l="0" t="0" r="0" b="0"/>
          <a:pathLst>
            <a:path>
              <a:moveTo>
                <a:pt x="2903950" y="0"/>
              </a:moveTo>
              <a:lnTo>
                <a:pt x="2903950" y="251995"/>
              </a:lnTo>
              <a:lnTo>
                <a:pt x="0" y="251995"/>
              </a:lnTo>
              <a:lnTo>
                <a:pt x="0" y="5039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3EDED6-34DC-4F2D-AD14-D7CE8BAD33AC}">
      <dsp:nvSpPr>
        <dsp:cNvPr id="0" name=""/>
        <dsp:cNvSpPr/>
      </dsp:nvSpPr>
      <dsp:spPr>
        <a:xfrm>
          <a:off x="2904501" y="708612"/>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500" b="0" i="0" u="none" strike="noStrike" kern="1200" cap="none" normalizeH="0" baseline="0" dirty="0" smtClean="0">
              <a:ln>
                <a:noFill/>
              </a:ln>
              <a:solidFill>
                <a:schemeClr val="tx1"/>
              </a:solidFill>
              <a:effectLst/>
              <a:latin typeface="Arial" charset="0"/>
              <a:cs typeface="Arial" charset="0"/>
            </a:rPr>
            <a:t>3D ochrana</a:t>
          </a:r>
        </a:p>
      </dsp:txBody>
      <dsp:txXfrm>
        <a:off x="2904501" y="708612"/>
        <a:ext cx="2399958" cy="1199979"/>
      </dsp:txXfrm>
    </dsp:sp>
    <dsp:sp modelId="{3C863701-6181-459C-A69D-DC30179C8ED0}">
      <dsp:nvSpPr>
        <dsp:cNvPr id="0" name=""/>
        <dsp:cNvSpPr/>
      </dsp:nvSpPr>
      <dsp:spPr>
        <a:xfrm>
          <a:off x="551" y="2412583"/>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500" b="0" i="0" u="none" strike="noStrike" kern="1200" cap="none" normalizeH="0" baseline="0" dirty="0" smtClean="0">
              <a:ln>
                <a:noFill/>
              </a:ln>
              <a:solidFill>
                <a:schemeClr val="tx1"/>
              </a:solidFill>
              <a:effectLst/>
              <a:latin typeface="Arial" charset="0"/>
              <a:cs typeface="Arial" charset="0"/>
            </a:rPr>
            <a:t>Aerosolové domácí použití</a:t>
          </a:r>
        </a:p>
      </dsp:txBody>
      <dsp:txXfrm>
        <a:off x="551" y="2412583"/>
        <a:ext cx="2399958" cy="1199979"/>
      </dsp:txXfrm>
    </dsp:sp>
    <dsp:sp modelId="{A669AEF0-1423-488F-9CA9-474FA5AD872B}">
      <dsp:nvSpPr>
        <dsp:cNvPr id="0" name=""/>
        <dsp:cNvSpPr/>
      </dsp:nvSpPr>
      <dsp:spPr>
        <a:xfrm>
          <a:off x="2904501" y="2412583"/>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500" b="0" i="0" u="none" strike="noStrike" kern="1200" cap="none" normalizeH="0" baseline="0" dirty="0" smtClean="0">
              <a:ln>
                <a:noFill/>
              </a:ln>
              <a:solidFill>
                <a:schemeClr val="tx1"/>
              </a:solidFill>
              <a:effectLst/>
              <a:latin typeface="Arial" charset="0"/>
              <a:cs typeface="Arial" charset="0"/>
            </a:rPr>
            <a:t>Koncentrát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2500" b="0" i="0" u="none" strike="noStrike" kern="1200" cap="none" normalizeH="0" baseline="0" dirty="0" smtClean="0">
              <a:ln>
                <a:noFill/>
              </a:ln>
              <a:solidFill>
                <a:schemeClr val="tx1"/>
              </a:solidFill>
              <a:effectLst/>
              <a:latin typeface="Arial" charset="0"/>
              <a:cs typeface="Arial" charset="0"/>
            </a:rPr>
            <a:t>Aplikace pomocí</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2500" b="0" i="0" u="none" strike="noStrike" kern="1200" cap="none" normalizeH="0" baseline="0" dirty="0" smtClean="0">
              <a:ln>
                <a:noFill/>
              </a:ln>
              <a:solidFill>
                <a:schemeClr val="tx1"/>
              </a:solidFill>
              <a:effectLst/>
              <a:latin typeface="Arial" charset="0"/>
              <a:cs typeface="Arial" charset="0"/>
            </a:rPr>
            <a:t>postřiku</a:t>
          </a:r>
        </a:p>
      </dsp:txBody>
      <dsp:txXfrm>
        <a:off x="2904501" y="2412583"/>
        <a:ext cx="2399958" cy="1199979"/>
      </dsp:txXfrm>
    </dsp:sp>
    <dsp:sp modelId="{BA8B5799-F626-4F1C-A9DA-9C49702F8994}">
      <dsp:nvSpPr>
        <dsp:cNvPr id="0" name=""/>
        <dsp:cNvSpPr/>
      </dsp:nvSpPr>
      <dsp:spPr>
        <a:xfrm>
          <a:off x="5808451" y="2412583"/>
          <a:ext cx="2399958" cy="1199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500" b="0" i="0" u="none" strike="noStrike" kern="1200" cap="none" normalizeH="0" baseline="0" dirty="0" smtClean="0">
              <a:ln>
                <a:noFill/>
              </a:ln>
              <a:solidFill>
                <a:schemeClr val="tx1"/>
              </a:solidFill>
              <a:effectLst/>
              <a:latin typeface="Arial" charset="0"/>
              <a:cs typeface="Arial" charset="0"/>
            </a:rPr>
            <a:t>Dýmovnice</a:t>
          </a:r>
        </a:p>
      </dsp:txBody>
      <dsp:txXfrm>
        <a:off x="5808451" y="2412583"/>
        <a:ext cx="2399958" cy="119997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cs-CZ"/>
          </a:p>
        </p:txBody>
      </p:sp>
      <p:sp>
        <p:nvSpPr>
          <p:cNvPr id="634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EF3137DD-4CD5-4A4B-A594-80BFFA7B2E80}" type="datetimeFigureOut">
              <a:rPr lang="cs-CZ"/>
              <a:pPr/>
              <a:t>25.5.2015</a:t>
            </a:fld>
            <a:endParaRPr lang="cs-CZ"/>
          </a:p>
        </p:txBody>
      </p:sp>
      <p:sp>
        <p:nvSpPr>
          <p:cNvPr id="634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cs-CZ"/>
          </a:p>
        </p:txBody>
      </p:sp>
      <p:sp>
        <p:nvSpPr>
          <p:cNvPr id="634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A36E6D0-FA3C-4F7F-8A83-5411DA3C41F3}" type="slidenum">
              <a:rPr lang="cs-CZ"/>
              <a:pPr/>
              <a:t>‹#›</a:t>
            </a:fld>
            <a:endParaRPr 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A320926-3DF8-432C-BF8D-C6E70F778D87}" type="datetimeFigureOut">
              <a:rPr lang="cs-CZ"/>
              <a:pPr>
                <a:defRPr/>
              </a:pPr>
              <a:t>25.5.2015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2E999EC-B0C9-459E-954A-FCE3C0B8FE60}"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Arial" charset="0"/>
      </a:defRPr>
    </a:lvl1pPr>
    <a:lvl2pPr marL="457200" algn="l" rtl="0" fontAlgn="base">
      <a:spcBef>
        <a:spcPct val="30000"/>
      </a:spcBef>
      <a:spcAft>
        <a:spcPct val="0"/>
      </a:spcAft>
      <a:defRPr sz="1200" kern="1200">
        <a:solidFill>
          <a:schemeClr val="tx1"/>
        </a:solidFill>
        <a:latin typeface="+mn-lt"/>
        <a:ea typeface="+mn-ea"/>
        <a:cs typeface="Arial" charset="0"/>
      </a:defRPr>
    </a:lvl2pPr>
    <a:lvl3pPr marL="914400" algn="l" rtl="0" fontAlgn="base">
      <a:spcBef>
        <a:spcPct val="30000"/>
      </a:spcBef>
      <a:spcAft>
        <a:spcPct val="0"/>
      </a:spcAft>
      <a:defRPr sz="1200" kern="1200">
        <a:solidFill>
          <a:schemeClr val="tx1"/>
        </a:solidFill>
        <a:latin typeface="+mn-lt"/>
        <a:ea typeface="+mn-ea"/>
        <a:cs typeface="Arial" charset="0"/>
      </a:defRPr>
    </a:lvl3pPr>
    <a:lvl4pPr marL="1371600" algn="l" rtl="0" fontAlgn="base">
      <a:spcBef>
        <a:spcPct val="30000"/>
      </a:spcBef>
      <a:spcAft>
        <a:spcPct val="0"/>
      </a:spcAft>
      <a:defRPr sz="1200" kern="1200">
        <a:solidFill>
          <a:schemeClr val="tx1"/>
        </a:solidFill>
        <a:latin typeface="+mn-lt"/>
        <a:ea typeface="+mn-ea"/>
        <a:cs typeface="Arial" charset="0"/>
      </a:defRPr>
    </a:lvl4pPr>
    <a:lvl5pPr marL="1828800" algn="l" rtl="0" fontAlgn="base">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531" name="Zástupný symbol pro poznámky 2"/>
          <p:cNvSpPr>
            <a:spLocks noGrp="1"/>
          </p:cNvSpPr>
          <p:nvPr>
            <p:ph type="body" idx="1"/>
          </p:nvPr>
        </p:nvSpPr>
        <p:spPr bwMode="auto">
          <a:noFill/>
        </p:spPr>
        <p:txBody>
          <a:bodyPr/>
          <a:lstStyle/>
          <a:p>
            <a:pPr>
              <a:spcBef>
                <a:spcPct val="0"/>
              </a:spcBef>
            </a:pPr>
            <a:endParaRPr lang="cs-CZ" smtClean="0"/>
          </a:p>
        </p:txBody>
      </p:sp>
      <p:sp>
        <p:nvSpPr>
          <p:cNvPr id="9220"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7FF019-C814-4FA7-B222-E9FB2EF55B89}" type="slidenum">
              <a:rPr lang="cs-CZ" smtClean="0"/>
              <a:pPr fontAlgn="base">
                <a:spcBef>
                  <a:spcPct val="0"/>
                </a:spcBef>
                <a:spcAft>
                  <a:spcPct val="0"/>
                </a:spcAft>
                <a:defRPr/>
              </a:pPr>
              <a:t>1</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Volný tvar 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5" name="Volný tvar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nvGrpSpPr>
          <p:cNvPr id="6" name="Skupina 1"/>
          <p:cNvGrpSpPr>
            <a:grpSpLocks/>
          </p:cNvGrpSpPr>
          <p:nvPr/>
        </p:nvGrpSpPr>
        <p:grpSpPr bwMode="auto">
          <a:xfrm>
            <a:off x="-19050" y="203200"/>
            <a:ext cx="9180513" cy="647700"/>
            <a:chOff x="-19045" y="216550"/>
            <a:chExt cx="9180548" cy="649224"/>
          </a:xfrm>
        </p:grpSpPr>
        <p:sp>
          <p:nvSpPr>
            <p:cNvPr id="7" name="Volný tvar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Volný tvar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
        <p:nvSpPr>
          <p:cNvPr id="9" name="Nadpis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cs-CZ" smtClean="0"/>
              <a:t>Klepnutím lze upravit styl předlohy nadpisů.</a:t>
            </a:r>
            <a:endParaRPr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10" name="Zástupný symbol pro datum 29"/>
          <p:cNvSpPr>
            <a:spLocks noGrp="1"/>
          </p:cNvSpPr>
          <p:nvPr>
            <p:ph type="dt" sz="half" idx="10"/>
          </p:nvPr>
        </p:nvSpPr>
        <p:spPr/>
        <p:txBody>
          <a:bodyPr/>
          <a:lstStyle>
            <a:lvl1pPr>
              <a:defRPr/>
            </a:lvl1pPr>
          </a:lstStyle>
          <a:p>
            <a:pPr>
              <a:defRPr/>
            </a:pPr>
            <a:fld id="{256767E5-AEAC-4BAC-99A6-7F3EEAC18CE1}" type="datetimeFigureOut">
              <a:rPr lang="cs-CZ"/>
              <a:pPr>
                <a:defRPr/>
              </a:pPr>
              <a:t>25.5.2015</a:t>
            </a:fld>
            <a:endParaRPr lang="cs-CZ"/>
          </a:p>
        </p:txBody>
      </p:sp>
      <p:sp>
        <p:nvSpPr>
          <p:cNvPr id="11" name="Zástupný symbol pro zápatí 18"/>
          <p:cNvSpPr>
            <a:spLocks noGrp="1"/>
          </p:cNvSpPr>
          <p:nvPr>
            <p:ph type="ftr" sz="quarter" idx="11"/>
          </p:nvPr>
        </p:nvSpPr>
        <p:spPr/>
        <p:txBody>
          <a:bodyPr/>
          <a:lstStyle>
            <a:lvl1pPr>
              <a:defRPr/>
            </a:lvl1pPr>
          </a:lstStyle>
          <a:p>
            <a:pPr>
              <a:defRPr/>
            </a:pPr>
            <a:endParaRPr lang="cs-CZ"/>
          </a:p>
        </p:txBody>
      </p:sp>
      <p:sp>
        <p:nvSpPr>
          <p:cNvPr id="12" name="Zástupný symbol pro číslo snímku 26"/>
          <p:cNvSpPr>
            <a:spLocks noGrp="1"/>
          </p:cNvSpPr>
          <p:nvPr>
            <p:ph type="sldNum" sz="quarter" idx="12"/>
          </p:nvPr>
        </p:nvSpPr>
        <p:spPr/>
        <p:txBody>
          <a:bodyPr/>
          <a:lstStyle>
            <a:lvl1pPr>
              <a:defRPr/>
            </a:lvl1pPr>
          </a:lstStyle>
          <a:p>
            <a:pPr>
              <a:defRPr/>
            </a:pPr>
            <a:fld id="{25D8BC83-FABB-49D7-BDB3-CA17DD29E353}" type="slidenum">
              <a:rPr lang="cs-CZ"/>
              <a:pPr>
                <a:defRPr/>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101" name="Zástupný symbol pro nadpis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cs-CZ" smtClean="0"/>
              <a:t>Klepnutím lze upravit styl předlohy nadpisů.</a:t>
            </a:r>
            <a:endParaRPr lang="en-US" smtClean="0"/>
          </a:p>
        </p:txBody>
      </p:sp>
      <p:sp>
        <p:nvSpPr>
          <p:cNvPr id="4102" name="Zástupný symbol pro text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14" name="Zástupný symbol pro datum 29"/>
          <p:cNvSpPr>
            <a:spLocks noGrp="1"/>
          </p:cNvSpPr>
          <p:nvPr>
            <p:ph type="dt" sz="half" idx="2"/>
          </p:nvPr>
        </p:nvSpPr>
        <p:spPr>
          <a:xfrm>
            <a:off x="457200" y="6356350"/>
            <a:ext cx="2133600" cy="365125"/>
          </a:xfrm>
          <a:prstGeom prst="rect">
            <a:avLst/>
          </a:prstGeom>
        </p:spPr>
        <p:txBody>
          <a:bodyPr vert="horz" lIns="0" tIns="0" rIns="0" bIns="0" anchor="b"/>
          <a:lstStyle>
            <a:lvl1pPr fontAlgn="auto">
              <a:spcBef>
                <a:spcPts val="0"/>
              </a:spcBef>
              <a:spcAft>
                <a:spcPts val="0"/>
              </a:spcAft>
              <a:defRPr sz="1200">
                <a:solidFill>
                  <a:schemeClr val="tx2">
                    <a:shade val="90000"/>
                  </a:schemeClr>
                </a:solidFill>
                <a:latin typeface="+mn-lt"/>
              </a:defRPr>
            </a:lvl1pPr>
          </a:lstStyle>
          <a:p>
            <a:pPr>
              <a:defRPr/>
            </a:pPr>
            <a:fld id="{7EC3CFE6-8201-45CB-AED8-6E4D51281C2B}" type="datetimeFigureOut">
              <a:rPr lang="cs-CZ"/>
              <a:pPr>
                <a:defRPr/>
              </a:pPr>
              <a:t>25.5.2015</a:t>
            </a:fld>
            <a:endParaRPr lang="cs-CZ"/>
          </a:p>
        </p:txBody>
      </p:sp>
      <p:sp>
        <p:nvSpPr>
          <p:cNvPr id="15" name="Zástupný symbol pro zápatí 18"/>
          <p:cNvSpPr>
            <a:spLocks noGrp="1"/>
          </p:cNvSpPr>
          <p:nvPr>
            <p:ph type="ftr" sz="quarter" idx="3"/>
          </p:nvPr>
        </p:nvSpPr>
        <p:spPr>
          <a:xfrm>
            <a:off x="2667000" y="6356350"/>
            <a:ext cx="3352800" cy="365125"/>
          </a:xfrm>
          <a:prstGeom prst="rect">
            <a:avLst/>
          </a:prstGeom>
        </p:spPr>
        <p:txBody>
          <a:bodyPr vert="horz" lIns="0" tIns="0" rIns="0" bIns="0" anchor="b"/>
          <a:lstStyle>
            <a:lvl1pPr fontAlgn="auto">
              <a:spcBef>
                <a:spcPts val="0"/>
              </a:spcBef>
              <a:spcAft>
                <a:spcPts val="0"/>
              </a:spcAft>
              <a:defRPr sz="1200">
                <a:solidFill>
                  <a:schemeClr val="tx2">
                    <a:shade val="90000"/>
                  </a:schemeClr>
                </a:solidFill>
                <a:latin typeface="+mn-lt"/>
              </a:defRPr>
            </a:lvl1pPr>
          </a:lstStyle>
          <a:p>
            <a:pPr>
              <a:defRPr/>
            </a:pPr>
            <a:endParaRPr lang="cs-CZ"/>
          </a:p>
        </p:txBody>
      </p:sp>
      <p:sp>
        <p:nvSpPr>
          <p:cNvPr id="16" name="Zástupný symbol pro číslo snímku 26"/>
          <p:cNvSpPr>
            <a:spLocks noGrp="1"/>
          </p:cNvSpPr>
          <p:nvPr>
            <p:ph type="sldNum" sz="quarter" idx="4"/>
          </p:nvPr>
        </p:nvSpPr>
        <p:spPr>
          <a:xfrm>
            <a:off x="7924800" y="6356350"/>
            <a:ext cx="762000" cy="365125"/>
          </a:xfrm>
          <a:prstGeom prst="rect">
            <a:avLst/>
          </a:prstGeom>
        </p:spPr>
        <p:txBody>
          <a:bodyPr vert="horz" lIns="0" tIns="0" rIns="0" bIns="0" anchor="b"/>
          <a:lstStyle>
            <a:lvl1pPr algn="r" fontAlgn="auto">
              <a:spcBef>
                <a:spcPts val="0"/>
              </a:spcBef>
              <a:spcAft>
                <a:spcPts val="0"/>
              </a:spcAft>
              <a:defRPr sz="1200">
                <a:solidFill>
                  <a:schemeClr val="tx2">
                    <a:shade val="90000"/>
                  </a:schemeClr>
                </a:solidFill>
                <a:latin typeface="+mn-lt"/>
              </a:defRPr>
            </a:lvl1pPr>
          </a:lstStyle>
          <a:p>
            <a:pPr>
              <a:defRPr/>
            </a:pPr>
            <a:fld id="{12FDC694-E3BB-4223-9632-B43768695ED5}" type="slidenum">
              <a:rPr lang="cs-CZ"/>
              <a:pPr>
                <a:defRPr/>
              </a:pPr>
              <a:t>‹#›</a:t>
            </a:fld>
            <a:endParaRPr lang="cs-CZ"/>
          </a:p>
        </p:txBody>
      </p:sp>
    </p:spTree>
  </p:cSld>
  <p:clrMap bg1="dk1" tx1="lt1" bg2="dk2" tx2="lt2" accent1="accent1" accent2="accent2" accent3="accent3" accent4="accent4" accent5="accent5" accent6="accent6" hlink="hlink" folHlink="folHlink"/>
  <p:sldLayoutIdLst>
    <p:sldLayoutId id="2147483942"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odnadpis 2"/>
          <p:cNvSpPr>
            <a:spLocks noGrp="1"/>
          </p:cNvSpPr>
          <p:nvPr>
            <p:ph type="subTitle" idx="1"/>
          </p:nvPr>
        </p:nvSpPr>
        <p:spPr>
          <a:xfrm>
            <a:off x="838200" y="4724400"/>
            <a:ext cx="7854950" cy="1752600"/>
          </a:xfrm>
        </p:spPr>
        <p:txBody>
          <a:bodyPr/>
          <a:lstStyle/>
          <a:p>
            <a:pPr marR="0" algn="ctr" eaLnBrk="1" hangingPunct="1"/>
            <a:r>
              <a:rPr lang="cs-CZ" sz="2400" smtClean="0">
                <a:latin typeface="Times New Roman" pitchFamily="18" charset="0"/>
              </a:rPr>
              <a:t>Státní zdravotní ústav, Praha</a:t>
            </a:r>
          </a:p>
          <a:p>
            <a:pPr marR="0" algn="ctr" eaLnBrk="1" hangingPunct="1"/>
            <a:r>
              <a:rPr lang="cs-CZ" sz="2400" smtClean="0">
                <a:latin typeface="Times New Roman" pitchFamily="18" charset="0"/>
              </a:rPr>
              <a:t>KHS, Brno</a:t>
            </a:r>
          </a:p>
          <a:p>
            <a:pPr marR="0" algn="ctr" eaLnBrk="1" hangingPunct="1"/>
            <a:r>
              <a:rPr lang="cs-CZ" sz="2400" smtClean="0">
                <a:latin typeface="Times New Roman" pitchFamily="18" charset="0"/>
              </a:rPr>
              <a:t>Leroy Cosmetic s.r.o, Lednice</a:t>
            </a:r>
          </a:p>
        </p:txBody>
      </p:sp>
      <p:sp>
        <p:nvSpPr>
          <p:cNvPr id="7172" name="Text Box 4"/>
          <p:cNvSpPr txBox="1">
            <a:spLocks noChangeArrowheads="1"/>
          </p:cNvSpPr>
          <p:nvPr/>
        </p:nvSpPr>
        <p:spPr bwMode="auto">
          <a:xfrm>
            <a:off x="0" y="1408113"/>
            <a:ext cx="9144000" cy="1920875"/>
          </a:xfrm>
          <a:prstGeom prst="rect">
            <a:avLst/>
          </a:prstGeom>
          <a:noFill/>
          <a:ln w="9525">
            <a:noFill/>
            <a:miter lim="800000"/>
            <a:headEnd/>
            <a:tailEnd/>
          </a:ln>
          <a:effectLst/>
        </p:spPr>
        <p:txBody>
          <a:bodyPr>
            <a:spAutoFit/>
          </a:bodyPr>
          <a:lstStyle/>
          <a:p>
            <a:pPr algn="ctr"/>
            <a:r>
              <a:rPr lang="cs-CZ" sz="4000"/>
              <a:t>PREDATOR 3D</a:t>
            </a:r>
          </a:p>
          <a:p>
            <a:pPr algn="ctr"/>
            <a:r>
              <a:rPr lang="cs-CZ" sz="4000"/>
              <a:t>Prostorový repelent a dýmovnice - ochrana proti komárům</a:t>
            </a:r>
          </a:p>
        </p:txBody>
      </p:sp>
      <p:sp>
        <p:nvSpPr>
          <p:cNvPr id="7174" name="Text Box 6"/>
          <p:cNvSpPr txBox="1">
            <a:spLocks noChangeArrowheads="1"/>
          </p:cNvSpPr>
          <p:nvPr/>
        </p:nvSpPr>
        <p:spPr bwMode="auto">
          <a:xfrm>
            <a:off x="1524000" y="3581400"/>
            <a:ext cx="228600" cy="366713"/>
          </a:xfrm>
          <a:prstGeom prst="rect">
            <a:avLst/>
          </a:prstGeom>
          <a:noFill/>
          <a:ln w="9525">
            <a:noFill/>
            <a:miter lim="800000"/>
            <a:headEnd/>
            <a:tailEnd/>
          </a:ln>
          <a:effectLst/>
        </p:spPr>
        <p:txBody>
          <a:bodyPr>
            <a:spAutoFit/>
          </a:bodyPr>
          <a:lstStyle/>
          <a:p>
            <a:endParaRPr lang="cs-CZ"/>
          </a:p>
        </p:txBody>
      </p:sp>
      <p:sp>
        <p:nvSpPr>
          <p:cNvPr id="7175" name="Text Box 7"/>
          <p:cNvSpPr txBox="1">
            <a:spLocks noChangeArrowheads="1"/>
          </p:cNvSpPr>
          <p:nvPr/>
        </p:nvSpPr>
        <p:spPr bwMode="auto">
          <a:xfrm>
            <a:off x="0" y="3429000"/>
            <a:ext cx="9144000" cy="457200"/>
          </a:xfrm>
          <a:prstGeom prst="rect">
            <a:avLst/>
          </a:prstGeom>
          <a:noFill/>
          <a:ln w="9525">
            <a:noFill/>
            <a:miter lim="800000"/>
            <a:headEnd/>
            <a:tailEnd/>
          </a:ln>
          <a:effectLst/>
        </p:spPr>
        <p:txBody>
          <a:bodyPr>
            <a:spAutoFit/>
          </a:bodyPr>
          <a:lstStyle/>
          <a:p>
            <a:pPr algn="ctr"/>
            <a:r>
              <a:rPr lang="cs-CZ" sz="2400" dirty="0" smtClean="0">
                <a:latin typeface="Times New Roman" pitchFamily="18" charset="0"/>
              </a:rPr>
              <a:t>RNDr. F. RETTICH CSc.,  RNDr. O. ŠEBESTA,  </a:t>
            </a:r>
            <a:r>
              <a:rPr lang="cs-CZ" sz="2400" dirty="0">
                <a:latin typeface="Times New Roman" pitchFamily="18" charset="0"/>
              </a:rPr>
              <a:t>R</a:t>
            </a:r>
            <a:r>
              <a:rPr lang="cs-CZ" sz="2400" dirty="0" smtClean="0">
                <a:latin typeface="Times New Roman" pitchFamily="18" charset="0"/>
              </a:rPr>
              <a:t>. VYSKOČIL</a:t>
            </a:r>
            <a:endParaRPr 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73" name="Rectangle 49"/>
          <p:cNvSpPr>
            <a:spLocks noGrp="1"/>
          </p:cNvSpPr>
          <p:nvPr>
            <p:ph type="title" idx="4294967295"/>
          </p:nvPr>
        </p:nvSpPr>
        <p:spPr>
          <a:xfrm>
            <a:off x="457200" y="0"/>
            <a:ext cx="8291513" cy="1847850"/>
          </a:xfrm>
        </p:spPr>
        <p:txBody>
          <a:bodyPr/>
          <a:lstStyle/>
          <a:p>
            <a:r>
              <a:rPr lang="cs-CZ" sz="2400" smtClean="0">
                <a:latin typeface="Arial" charset="0"/>
              </a:rPr>
              <a:t>Účinnek Predatoru 3D na 3 stanovištích lužního lesa</a:t>
            </a:r>
            <a:r>
              <a:rPr lang="cs-CZ" sz="2800" smtClean="0">
                <a:latin typeface="Arial" charset="0"/>
              </a:rPr>
              <a:t>.</a:t>
            </a:r>
            <a:br>
              <a:rPr lang="cs-CZ" sz="2800" smtClean="0">
                <a:latin typeface="Arial" charset="0"/>
              </a:rPr>
            </a:br>
            <a:r>
              <a:rPr lang="cs-CZ" sz="2400" smtClean="0">
                <a:latin typeface="Arial" charset="0"/>
              </a:rPr>
              <a:t>Uveden počet komárů odchycených světelnou pastí s C0</a:t>
            </a:r>
            <a:r>
              <a:rPr lang="cs-CZ" sz="2400" baseline="30000" smtClean="0">
                <a:latin typeface="Arial" charset="0"/>
              </a:rPr>
              <a:t>2</a:t>
            </a:r>
            <a:endParaRPr lang="cs-CZ" sz="2400" smtClean="0">
              <a:latin typeface="Arial" charset="0"/>
            </a:endParaRPr>
          </a:p>
        </p:txBody>
      </p:sp>
      <p:graphicFrame>
        <p:nvGraphicFramePr>
          <p:cNvPr id="257154" name="Group 130"/>
          <p:cNvGraphicFramePr>
            <a:graphicFrameLocks noGrp="1"/>
          </p:cNvGraphicFramePr>
          <p:nvPr>
            <p:ph idx="4294967295"/>
          </p:nvPr>
        </p:nvGraphicFramePr>
        <p:xfrm>
          <a:off x="179512" y="1916112"/>
          <a:ext cx="8785101" cy="4609232"/>
        </p:xfrm>
        <a:graphic>
          <a:graphicData uri="http://schemas.openxmlformats.org/drawingml/2006/table">
            <a:tbl>
              <a:tblPr/>
              <a:tblGrid>
                <a:gridCol w="1650876"/>
                <a:gridCol w="869950"/>
                <a:gridCol w="719137"/>
                <a:gridCol w="865188"/>
                <a:gridCol w="719137"/>
                <a:gridCol w="720725"/>
                <a:gridCol w="792163"/>
                <a:gridCol w="1223962"/>
                <a:gridCol w="1223963"/>
              </a:tblGrid>
              <a:tr h="1172077">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Stanoviště</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ml/ha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mg/m2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Před</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aplik.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2,5</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hod.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48</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hod.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1254">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Mirafeldy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&gt;200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24</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(91.1%)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450">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Doubravka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364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21</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(95.0%)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(99,3%)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1254">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Schiffort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&gt;200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5</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(98,8%)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3</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(98,9)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0197">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Kontrola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dirty="0" smtClean="0">
                          <a:ln>
                            <a:noFill/>
                          </a:ln>
                          <a:solidFill>
                            <a:schemeClr val="tx1"/>
                          </a:solidFill>
                          <a:effectLst/>
                          <a:latin typeface="Arial" charset="0"/>
                        </a:rPr>
                        <a:t>251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396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420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dirty="0" smtClean="0">
                          <a:ln>
                            <a:noFill/>
                          </a:ln>
                          <a:solidFill>
                            <a:schemeClr val="tx1"/>
                          </a:solidFill>
                          <a:effectLst/>
                          <a:latin typeface="Arial" charset="0"/>
                        </a:rPr>
                        <a:t>270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Grp="1"/>
          </p:cNvSpPr>
          <p:nvPr>
            <p:ph type="ctrTitle" idx="4294967295"/>
          </p:nvPr>
        </p:nvSpPr>
        <p:spPr>
          <a:xfrm>
            <a:off x="685800" y="2130425"/>
            <a:ext cx="7772400" cy="1470025"/>
          </a:xfrm>
        </p:spPr>
        <p:txBody>
          <a:bodyPr/>
          <a:lstStyle/>
          <a:p>
            <a:r>
              <a:rPr lang="cs-CZ" sz="8000" dirty="0" smtClean="0">
                <a:latin typeface="Calibri" pitchFamily="34" charset="0"/>
              </a:rPr>
              <a:t>   PREDATOR 3D</a:t>
            </a:r>
          </a:p>
        </p:txBody>
      </p:sp>
      <p:sp>
        <p:nvSpPr>
          <p:cNvPr id="288774" name="Rectangle 6"/>
          <p:cNvSpPr>
            <a:spLocks noGrp="1"/>
          </p:cNvSpPr>
          <p:nvPr>
            <p:ph type="subTitle" idx="4294967295"/>
          </p:nvPr>
        </p:nvSpPr>
        <p:spPr>
          <a:xfrm>
            <a:off x="1371600" y="3886200"/>
            <a:ext cx="6400800" cy="1752600"/>
          </a:xfrm>
        </p:spPr>
        <p:txBody>
          <a:bodyPr/>
          <a:lstStyle/>
          <a:p>
            <a:pPr marL="0" indent="0" algn="ctr">
              <a:buFont typeface="Wingdings 2" pitchFamily="18" charset="2"/>
              <a:buNone/>
            </a:pPr>
            <a:r>
              <a:rPr lang="cs-CZ" smtClean="0">
                <a:latin typeface="Constantia" pitchFamily="18" charset="0"/>
              </a:rPr>
              <a:t>Insekticidní dýmovnice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p:cNvSpPr>
          <p:nvPr>
            <p:ph type="title" idx="4294967295"/>
          </p:nvPr>
        </p:nvSpPr>
        <p:spPr/>
        <p:txBody>
          <a:bodyPr/>
          <a:lstStyle/>
          <a:p>
            <a:r>
              <a:rPr lang="cs-CZ" smtClean="0">
                <a:latin typeface="Calibri" pitchFamily="34" charset="0"/>
              </a:rPr>
              <a:t>              Výhody použití</a:t>
            </a:r>
          </a:p>
        </p:txBody>
      </p:sp>
      <p:sp>
        <p:nvSpPr>
          <p:cNvPr id="300037" name="Rectangle 5"/>
          <p:cNvSpPr>
            <a:spLocks noGrp="1"/>
          </p:cNvSpPr>
          <p:nvPr>
            <p:ph type="body" idx="4294967295"/>
          </p:nvPr>
        </p:nvSpPr>
        <p:spPr/>
        <p:txBody>
          <a:bodyPr/>
          <a:lstStyle/>
          <a:p>
            <a:pPr lvl="4"/>
            <a:r>
              <a:rPr lang="cs-CZ" sz="3600" smtClean="0">
                <a:latin typeface="Constantia" pitchFamily="18" charset="0"/>
              </a:rPr>
              <a:t>Snadná aplikace v těžce přístupném terénu</a:t>
            </a:r>
          </a:p>
          <a:p>
            <a:pPr lvl="4"/>
            <a:r>
              <a:rPr lang="cs-CZ" sz="3600" smtClean="0">
                <a:latin typeface="Constantia" pitchFamily="18" charset="0"/>
              </a:rPr>
              <a:t>Okamžitá účinnost</a:t>
            </a:r>
          </a:p>
          <a:p>
            <a:pPr lvl="4"/>
            <a:r>
              <a:rPr lang="cs-CZ" sz="3600" smtClean="0">
                <a:latin typeface="Constantia" pitchFamily="18" charset="0"/>
              </a:rPr>
              <a:t>Nízká persistence</a:t>
            </a:r>
          </a:p>
          <a:p>
            <a:pPr lvl="4"/>
            <a:r>
              <a:rPr lang="cs-CZ" sz="3600" smtClean="0">
                <a:latin typeface="Constantia" pitchFamily="18" charset="0"/>
              </a:rPr>
              <a:t>Šetrnost k životnímu prostředí</a:t>
            </a:r>
          </a:p>
          <a:p>
            <a:pPr lvl="4"/>
            <a:r>
              <a:rPr lang="cs-CZ" sz="3600" smtClean="0">
                <a:latin typeface="Constantia" pitchFamily="18" charset="0"/>
              </a:rPr>
              <a:t>Malé balení</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306178" name="Picture 2" descr="C:\Users\ivos\Documents\P R E D A T O R\Obrázky\3D\FOTO Dýmovnice\20130622_055717.jpg"/>
          <p:cNvPicPr>
            <a:picLocks noChangeAspect="1" noChangeArrowheads="1"/>
          </p:cNvPicPr>
          <p:nvPr/>
        </p:nvPicPr>
        <p:blipFill>
          <a:blip r:embed="rId2" cstate="print"/>
          <a:srcRect/>
          <a:stretch>
            <a:fillRect/>
          </a:stretch>
        </p:blipFill>
        <p:spPr bwMode="auto">
          <a:xfrm>
            <a:off x="-304800" y="-3071813"/>
            <a:ext cx="9753600" cy="1300162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305154" name="Picture 2" descr="C:\Users\ivos\Documents\P R E D A T O R\Obrázky\3D\FOTO Dýmovnice\20130622_055738.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p:cNvSpPr>
          <p:nvPr>
            <p:ph type="title" idx="4294967295"/>
          </p:nvPr>
        </p:nvSpPr>
        <p:spPr/>
        <p:txBody>
          <a:bodyPr/>
          <a:lstStyle/>
          <a:p>
            <a:endParaRPr lang="cs-CZ" smtClean="0">
              <a:latin typeface="Calibri" pitchFamily="34" charset="0"/>
            </a:endParaRPr>
          </a:p>
        </p:txBody>
      </p:sp>
      <p:sp>
        <p:nvSpPr>
          <p:cNvPr id="297987" name="Rectangle 3"/>
          <p:cNvSpPr>
            <a:spLocks noGrp="1"/>
          </p:cNvSpPr>
          <p:nvPr>
            <p:ph type="body" idx="4294967295"/>
          </p:nvPr>
        </p:nvSpPr>
        <p:spPr/>
        <p:txBody>
          <a:bodyPr/>
          <a:lstStyle/>
          <a:p>
            <a:endParaRPr lang="cs-CZ" smtClean="0">
              <a:latin typeface="Constantia" pitchFamily="18" charset="0"/>
            </a:endParaRPr>
          </a:p>
        </p:txBody>
      </p:sp>
      <p:pic>
        <p:nvPicPr>
          <p:cNvPr id="297988" name="Picture 4" descr="P1180420"/>
          <p:cNvPicPr>
            <a:picLocks noChangeAspect="1" noChangeArrowheads="1"/>
          </p:cNvPicPr>
          <p:nvPr/>
        </p:nvPicPr>
        <p:blipFill>
          <a:blip r:embed="rId2" cstate="print"/>
          <a:srcRect/>
          <a:stretch>
            <a:fillRect/>
          </a:stretch>
        </p:blipFill>
        <p:spPr bwMode="auto">
          <a:xfrm>
            <a:off x="-4205288" y="-3154363"/>
            <a:ext cx="17556163" cy="1316672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p:cNvSpPr>
          <p:nvPr>
            <p:ph type="title" idx="4294967295"/>
          </p:nvPr>
        </p:nvSpPr>
        <p:spPr/>
        <p:txBody>
          <a:bodyPr/>
          <a:lstStyle/>
          <a:p>
            <a:endParaRPr lang="cs-CZ" smtClean="0">
              <a:latin typeface="Calibri" pitchFamily="34" charset="0"/>
            </a:endParaRPr>
          </a:p>
        </p:txBody>
      </p:sp>
      <p:sp>
        <p:nvSpPr>
          <p:cNvPr id="305155" name="Rectangle 3"/>
          <p:cNvSpPr>
            <a:spLocks noGrp="1"/>
          </p:cNvSpPr>
          <p:nvPr>
            <p:ph type="body" idx="4294967295"/>
          </p:nvPr>
        </p:nvSpPr>
        <p:spPr/>
        <p:txBody>
          <a:bodyPr/>
          <a:lstStyle/>
          <a:p>
            <a:endParaRPr lang="cs-CZ" smtClean="0">
              <a:latin typeface="Constantia" pitchFamily="18" charset="0"/>
            </a:endParaRPr>
          </a:p>
        </p:txBody>
      </p:sp>
      <p:pic>
        <p:nvPicPr>
          <p:cNvPr id="305156" name="Picture 4" descr="P1180419"/>
          <p:cNvPicPr>
            <a:picLocks noChangeAspect="1" noChangeArrowheads="1"/>
          </p:cNvPicPr>
          <p:nvPr/>
        </p:nvPicPr>
        <p:blipFill>
          <a:blip r:embed="rId2" cstate="print"/>
          <a:srcRect/>
          <a:stretch>
            <a:fillRect/>
          </a:stretch>
        </p:blipFill>
        <p:spPr bwMode="auto">
          <a:xfrm>
            <a:off x="-4205288" y="-3154363"/>
            <a:ext cx="17556163" cy="1316672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p:cNvSpPr>
          <p:nvPr>
            <p:ph type="title" idx="4294967295"/>
          </p:nvPr>
        </p:nvSpPr>
        <p:spPr/>
        <p:txBody>
          <a:bodyPr/>
          <a:lstStyle/>
          <a:p>
            <a:endParaRPr lang="cs-CZ" smtClean="0">
              <a:latin typeface="Calibri" pitchFamily="34" charset="0"/>
            </a:endParaRPr>
          </a:p>
        </p:txBody>
      </p:sp>
      <p:sp>
        <p:nvSpPr>
          <p:cNvPr id="307203" name="Rectangle 3"/>
          <p:cNvSpPr>
            <a:spLocks noGrp="1"/>
          </p:cNvSpPr>
          <p:nvPr>
            <p:ph type="body" idx="4294967295"/>
          </p:nvPr>
        </p:nvSpPr>
        <p:spPr/>
        <p:txBody>
          <a:bodyPr/>
          <a:lstStyle/>
          <a:p>
            <a:endParaRPr lang="cs-CZ" smtClean="0">
              <a:latin typeface="Constantia" pitchFamily="18" charset="0"/>
            </a:endParaRPr>
          </a:p>
        </p:txBody>
      </p:sp>
      <p:pic>
        <p:nvPicPr>
          <p:cNvPr id="307204" name="Picture 4" descr="P1180424"/>
          <p:cNvPicPr>
            <a:picLocks noChangeAspect="1" noChangeArrowheads="1"/>
          </p:cNvPicPr>
          <p:nvPr/>
        </p:nvPicPr>
        <p:blipFill>
          <a:blip r:embed="rId2" cstate="print"/>
          <a:srcRect/>
          <a:stretch>
            <a:fillRect/>
          </a:stretch>
        </p:blipFill>
        <p:spPr bwMode="auto">
          <a:xfrm>
            <a:off x="-4205288" y="-3154363"/>
            <a:ext cx="17556163" cy="1316672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p:cNvSpPr>
          <p:nvPr>
            <p:ph type="title" idx="4294967295"/>
          </p:nvPr>
        </p:nvSpPr>
        <p:spPr/>
        <p:txBody>
          <a:bodyPr/>
          <a:lstStyle/>
          <a:p>
            <a:endParaRPr lang="cs-CZ" smtClean="0">
              <a:latin typeface="Calibri" pitchFamily="34" charset="0"/>
            </a:endParaRPr>
          </a:p>
        </p:txBody>
      </p:sp>
      <p:sp>
        <p:nvSpPr>
          <p:cNvPr id="306179" name="Rectangle 3"/>
          <p:cNvSpPr>
            <a:spLocks noGrp="1"/>
          </p:cNvSpPr>
          <p:nvPr>
            <p:ph type="body" idx="4294967295"/>
          </p:nvPr>
        </p:nvSpPr>
        <p:spPr/>
        <p:txBody>
          <a:bodyPr/>
          <a:lstStyle/>
          <a:p>
            <a:endParaRPr lang="cs-CZ" smtClean="0">
              <a:latin typeface="Constantia" pitchFamily="18" charset="0"/>
            </a:endParaRPr>
          </a:p>
        </p:txBody>
      </p:sp>
      <p:pic>
        <p:nvPicPr>
          <p:cNvPr id="306180" name="Picture 4" descr="P1180426"/>
          <p:cNvPicPr>
            <a:picLocks noChangeAspect="1" noChangeArrowheads="1"/>
          </p:cNvPicPr>
          <p:nvPr/>
        </p:nvPicPr>
        <p:blipFill>
          <a:blip r:embed="rId2" cstate="print"/>
          <a:srcRect/>
          <a:stretch>
            <a:fillRect/>
          </a:stretch>
        </p:blipFill>
        <p:spPr bwMode="auto">
          <a:xfrm>
            <a:off x="-4205288" y="-3154363"/>
            <a:ext cx="17556163" cy="1316672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p:cNvSpPr>
          <p:nvPr>
            <p:ph type="title" idx="4294967295"/>
          </p:nvPr>
        </p:nvSpPr>
        <p:spPr>
          <a:xfrm>
            <a:off x="457200" y="0"/>
            <a:ext cx="8291513" cy="1847850"/>
          </a:xfrm>
        </p:spPr>
        <p:txBody>
          <a:bodyPr/>
          <a:lstStyle/>
          <a:p>
            <a:r>
              <a:rPr lang="cs-CZ" sz="2400" dirty="0" err="1" smtClean="0">
                <a:latin typeface="Arial" charset="0"/>
              </a:rPr>
              <a:t>Účinnek</a:t>
            </a:r>
            <a:r>
              <a:rPr lang="cs-CZ" sz="2400" dirty="0" smtClean="0">
                <a:latin typeface="Arial" charset="0"/>
              </a:rPr>
              <a:t> </a:t>
            </a:r>
            <a:r>
              <a:rPr lang="cs-CZ" sz="2400" dirty="0" err="1" smtClean="0">
                <a:latin typeface="Arial" charset="0"/>
              </a:rPr>
              <a:t>Predatoru</a:t>
            </a:r>
            <a:r>
              <a:rPr lang="cs-CZ" sz="2400" dirty="0" smtClean="0">
                <a:latin typeface="Arial" charset="0"/>
              </a:rPr>
              <a:t> 3D dýmového generátoru v  lužním lese</a:t>
            </a:r>
            <a:r>
              <a:rPr lang="cs-CZ" sz="2800" dirty="0" smtClean="0">
                <a:latin typeface="Arial" charset="0"/>
              </a:rPr>
              <a:t>.</a:t>
            </a:r>
            <a:br>
              <a:rPr lang="cs-CZ" sz="2800" dirty="0" smtClean="0">
                <a:latin typeface="Arial" charset="0"/>
              </a:rPr>
            </a:br>
            <a:r>
              <a:rPr lang="cs-CZ" sz="2400" dirty="0" smtClean="0">
                <a:latin typeface="Arial" charset="0"/>
              </a:rPr>
              <a:t>Uveden  průměrný nálet komáru na člověka za 1 minutu (redukce náletu komárů v % po ošetření plochy dýmovnicí)</a:t>
            </a:r>
          </a:p>
        </p:txBody>
      </p:sp>
      <p:graphicFrame>
        <p:nvGraphicFramePr>
          <p:cNvPr id="303201" name="Group 97"/>
          <p:cNvGraphicFramePr>
            <a:graphicFrameLocks noGrp="1"/>
          </p:cNvGraphicFramePr>
          <p:nvPr>
            <p:ph idx="4294967295"/>
          </p:nvPr>
        </p:nvGraphicFramePr>
        <p:xfrm>
          <a:off x="467544" y="1988839"/>
          <a:ext cx="8280400" cy="4714688"/>
        </p:xfrm>
        <a:graphic>
          <a:graphicData uri="http://schemas.openxmlformats.org/drawingml/2006/table">
            <a:tbl>
              <a:tblPr/>
              <a:tblGrid>
                <a:gridCol w="3140075"/>
                <a:gridCol w="2503487"/>
                <a:gridCol w="2636838"/>
              </a:tblGrid>
              <a:tr h="75870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Čas před a  po aplikaci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800" b="0" i="0" u="none" strike="noStrike" cap="none" normalizeH="0" baseline="0" dirty="0" smtClean="0">
                          <a:ln>
                            <a:noFill/>
                          </a:ln>
                          <a:solidFill>
                            <a:schemeClr val="tx1"/>
                          </a:solidFill>
                          <a:effectLst/>
                          <a:latin typeface="Arial" charset="0"/>
                        </a:rPr>
                        <a:t>Ošetřená plocha 1ha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Kontrolní plocha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763">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Pře aplikací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15-20 komárů </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15-20 komárů </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29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10 minut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 (100%)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15-20 komárů </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763">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90 minut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0,33 ( 99,xx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15-20 komárů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763">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16 hodin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 (95,04%)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30 komárů </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863">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24 hodin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dirty="0" smtClean="0">
                          <a:ln>
                            <a:noFill/>
                          </a:ln>
                          <a:solidFill>
                            <a:schemeClr val="tx1"/>
                          </a:solidFill>
                          <a:effectLst/>
                          <a:latin typeface="Arial" charset="0"/>
                        </a:rPr>
                        <a:t>1,75 (91,25)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dirty="0" smtClean="0">
                          <a:ln>
                            <a:noFill/>
                          </a:ln>
                          <a:solidFill>
                            <a:schemeClr val="tx1"/>
                          </a:solidFill>
                          <a:effectLst/>
                          <a:latin typeface="Arial" charset="0"/>
                        </a:rPr>
                        <a:t>15-20 komárů </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p:cNvSpPr>
          <p:nvPr>
            <p:ph type="title" idx="4294967295"/>
          </p:nvPr>
        </p:nvSpPr>
        <p:spPr/>
        <p:txBody>
          <a:bodyPr/>
          <a:lstStyle/>
          <a:p>
            <a:endParaRPr lang="cs-CZ" smtClean="0">
              <a:latin typeface="Calibri" pitchFamily="34" charset="0"/>
            </a:endParaRPr>
          </a:p>
        </p:txBody>
      </p:sp>
      <p:sp>
        <p:nvSpPr>
          <p:cNvPr id="271363" name="Rectangle 3"/>
          <p:cNvSpPr>
            <a:spLocks noGrp="1"/>
          </p:cNvSpPr>
          <p:nvPr>
            <p:ph type="body" idx="4294967295"/>
          </p:nvPr>
        </p:nvSpPr>
        <p:spPr/>
        <p:txBody>
          <a:bodyPr/>
          <a:lstStyle/>
          <a:p>
            <a:endParaRPr lang="cs-CZ" smtClean="0">
              <a:latin typeface="Constantia" pitchFamily="18" charset="0"/>
            </a:endParaRPr>
          </a:p>
        </p:txBody>
      </p:sp>
      <p:pic>
        <p:nvPicPr>
          <p:cNvPr id="271364" name="Picture 4" descr="IMG_0134"/>
          <p:cNvPicPr>
            <a:picLocks noChangeAspect="1" noChangeArrowheads="1"/>
          </p:cNvPicPr>
          <p:nvPr/>
        </p:nvPicPr>
        <p:blipFill>
          <a:blip r:embed="rId2" cstate="print"/>
          <a:srcRect/>
          <a:stretch>
            <a:fillRect/>
          </a:stretch>
        </p:blipFill>
        <p:spPr bwMode="auto">
          <a:xfrm>
            <a:off x="-2557463" y="-1900238"/>
            <a:ext cx="14304963" cy="10728326"/>
          </a:xfrm>
          <a:prstGeom prst="rect">
            <a:avLst/>
          </a:prstGeom>
          <a:noFill/>
        </p:spPr>
      </p:pic>
      <p:sp>
        <p:nvSpPr>
          <p:cNvPr id="271365" name="Text Box 5"/>
          <p:cNvSpPr txBox="1">
            <a:spLocks noChangeArrowheads="1"/>
          </p:cNvSpPr>
          <p:nvPr/>
        </p:nvSpPr>
        <p:spPr bwMode="auto">
          <a:xfrm>
            <a:off x="-2340768" y="5085184"/>
            <a:ext cx="9361040" cy="646331"/>
          </a:xfrm>
          <a:prstGeom prst="rect">
            <a:avLst/>
          </a:prstGeom>
          <a:noFill/>
          <a:ln w="9525">
            <a:noFill/>
            <a:miter lim="800000"/>
            <a:headEnd/>
            <a:tailEnd/>
          </a:ln>
          <a:effectLst/>
        </p:spPr>
        <p:txBody>
          <a:bodyPr wrap="square">
            <a:spAutoFit/>
          </a:bodyPr>
          <a:lstStyle/>
          <a:p>
            <a:pPr algn="ctr"/>
            <a:r>
              <a:rPr lang="cs-CZ" sz="3600" dirty="0">
                <a:solidFill>
                  <a:srgbClr val="FF0000"/>
                </a:solidFill>
              </a:rPr>
              <a:t>                 </a:t>
            </a:r>
            <a:r>
              <a:rPr lang="cs-CZ" sz="3600" dirty="0" smtClean="0"/>
              <a:t>Líhniště </a:t>
            </a:r>
            <a:r>
              <a:rPr lang="cs-CZ" sz="3600" dirty="0"/>
              <a:t>komárů v lužním lese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idx="4294967295"/>
          </p:nvPr>
        </p:nvSpPr>
        <p:spPr/>
        <p:txBody>
          <a:bodyPr/>
          <a:lstStyle/>
          <a:p>
            <a:pPr algn="ctr"/>
            <a:r>
              <a:rPr lang="cs-CZ" sz="2800" smtClean="0">
                <a:latin typeface="Arial" charset="0"/>
              </a:rPr>
              <a:t>Literatura</a:t>
            </a:r>
          </a:p>
        </p:txBody>
      </p:sp>
      <p:sp>
        <p:nvSpPr>
          <p:cNvPr id="254979" name="Rectangle 3"/>
          <p:cNvSpPr>
            <a:spLocks noGrp="1"/>
          </p:cNvSpPr>
          <p:nvPr>
            <p:ph type="body" idx="4294967295"/>
          </p:nvPr>
        </p:nvSpPr>
        <p:spPr/>
        <p:txBody>
          <a:bodyPr/>
          <a:lstStyle/>
          <a:p>
            <a:pPr>
              <a:lnSpc>
                <a:spcPct val="80000"/>
              </a:lnSpc>
            </a:pPr>
            <a:r>
              <a:rPr lang="cs-CZ" sz="1700" smtClean="0">
                <a:latin typeface="Arial" charset="0"/>
              </a:rPr>
              <a:t>Rettich F., </a:t>
            </a:r>
            <a:r>
              <a:rPr lang="en-GB" sz="1700" smtClean="0">
                <a:latin typeface="Arial" charset="0"/>
              </a:rPr>
              <a:t>Ryba J. 1988. Use of insecticidal barriers against mosquito adults in flood-plain forest. SOVE Annual  Conference.  Cambridge UK. Abstracts. </a:t>
            </a:r>
          </a:p>
          <a:p>
            <a:pPr>
              <a:lnSpc>
                <a:spcPct val="80000"/>
              </a:lnSpc>
            </a:pPr>
            <a:r>
              <a:rPr lang="en-GB" sz="1700" smtClean="0">
                <a:latin typeface="Arial" charset="0"/>
              </a:rPr>
              <a:t>Allan s., Kline D., Walker T. 2009. Environmental factors affecting efficacy of bifenthrin – treated vegetation for mosquitoes. J. Am. Mosq. Contr. Assoc. 25: 338-346.</a:t>
            </a:r>
          </a:p>
          <a:p>
            <a:pPr>
              <a:lnSpc>
                <a:spcPct val="80000"/>
              </a:lnSpc>
            </a:pPr>
            <a:r>
              <a:rPr lang="en-GB" sz="1700" smtClean="0">
                <a:latin typeface="Arial" charset="0"/>
              </a:rPr>
              <a:t>Cilek J.H., Hallmon C.F. 2006. Residual effectiveness of pyrethroid-treated foliage against adult </a:t>
            </a:r>
            <a:r>
              <a:rPr lang="en-GB" sz="1700" i="1" smtClean="0">
                <a:latin typeface="Arial" charset="0"/>
              </a:rPr>
              <a:t>Aedes albopictus</a:t>
            </a:r>
            <a:r>
              <a:rPr lang="en-GB" sz="1700" smtClean="0">
                <a:latin typeface="Arial" charset="0"/>
              </a:rPr>
              <a:t> and </a:t>
            </a:r>
            <a:r>
              <a:rPr lang="en-GB" sz="1700" i="1" smtClean="0">
                <a:latin typeface="Arial" charset="0"/>
              </a:rPr>
              <a:t>Culex quinquefasciatus</a:t>
            </a:r>
            <a:r>
              <a:rPr lang="en-GB" sz="1700" smtClean="0">
                <a:latin typeface="Arial" charset="0"/>
              </a:rPr>
              <a:t> in screened field cages. J. Am. Mosq. Contr. Assoc. 22: 725-731</a:t>
            </a:r>
          </a:p>
          <a:p>
            <a:pPr>
              <a:lnSpc>
                <a:spcPct val="80000"/>
              </a:lnSpc>
            </a:pPr>
            <a:r>
              <a:rPr lang="en-GB" sz="1700" smtClean="0">
                <a:latin typeface="Arial" charset="0"/>
              </a:rPr>
              <a:t>Cilek J.H., Hallmon C.F. 2008.  Residual effectiveness of three pyrethroids on vegetation against adult </a:t>
            </a:r>
            <a:r>
              <a:rPr lang="en-GB" sz="1700" i="1" smtClean="0">
                <a:latin typeface="Arial" charset="0"/>
              </a:rPr>
              <a:t>Aedes albopictus </a:t>
            </a:r>
            <a:r>
              <a:rPr lang="en-GB" sz="1700" smtClean="0">
                <a:latin typeface="Arial" charset="0"/>
              </a:rPr>
              <a:t>and </a:t>
            </a:r>
            <a:r>
              <a:rPr lang="en-GB" sz="1700" i="1" smtClean="0">
                <a:latin typeface="Arial" charset="0"/>
              </a:rPr>
              <a:t>Culex quinquefasciatus</a:t>
            </a:r>
            <a:r>
              <a:rPr lang="en-GB" sz="1700" smtClean="0">
                <a:latin typeface="Arial" charset="0"/>
              </a:rPr>
              <a:t> in screened field cages. J. Am. Mosq. Contr. Assoc. 24: 263-269.</a:t>
            </a:r>
            <a:endParaRPr lang="de-DE" sz="1700" smtClean="0">
              <a:latin typeface="Arial" charset="0"/>
            </a:endParaRPr>
          </a:p>
          <a:p>
            <a:pPr>
              <a:lnSpc>
                <a:spcPct val="80000"/>
              </a:lnSpc>
            </a:pPr>
            <a:r>
              <a:rPr lang="de-DE" sz="1700" smtClean="0">
                <a:latin typeface="Arial" charset="0"/>
              </a:rPr>
              <a:t>Doyle M.A., Kline D.L., Allan S.A., Kaufman P.E.. </a:t>
            </a:r>
            <a:r>
              <a:rPr lang="en-US" sz="1700" smtClean="0">
                <a:latin typeface="Arial" charset="0"/>
              </a:rPr>
              <a:t>2009.</a:t>
            </a:r>
            <a:r>
              <a:rPr lang="en-GB" sz="1700" smtClean="0">
                <a:latin typeface="Arial" charset="0"/>
              </a:rPr>
              <a:t> Efficacy of residual bifenthrin – applied to landscape vegetation against </a:t>
            </a:r>
            <a:r>
              <a:rPr lang="en-GB" sz="1700" i="1" smtClean="0">
                <a:latin typeface="Arial" charset="0"/>
              </a:rPr>
              <a:t>Aedes albopictus </a:t>
            </a:r>
            <a:r>
              <a:rPr lang="en-GB" sz="1700" smtClean="0">
                <a:latin typeface="Arial" charset="0"/>
              </a:rPr>
              <a:t>(Skuse) (Diptera, Culicidae) . J. Am. Mosq. Contr. Assoc. 25: 175-183.</a:t>
            </a:r>
          </a:p>
          <a:p>
            <a:pPr>
              <a:lnSpc>
                <a:spcPct val="80000"/>
              </a:lnSpc>
            </a:pPr>
            <a:r>
              <a:rPr lang="en-GB" sz="1700" smtClean="0">
                <a:latin typeface="Arial" charset="0"/>
              </a:rPr>
              <a:t>Lukas J.R., Shono Y., Iwasaki T., Ishiwatari T., Spero N., Benzon G. 2007. U.S. laboratory and field trials of Metofluthrin (SumiOneR) emanators for reducing mosquito biting outdoors. J. Am. Mosq. Contr. Assoc. 23:47-54.</a:t>
            </a:r>
            <a:endParaRPr lang="cs-CZ" sz="1700" smtClean="0">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rett15c"/>
          <p:cNvPicPr>
            <a:picLocks noChangeAspect="1" noChangeArrowheads="1"/>
          </p:cNvPicPr>
          <p:nvPr/>
        </p:nvPicPr>
        <p:blipFill>
          <a:blip r:embed="rId2" cstate="print">
            <a:lum contrast="12000"/>
          </a:blip>
          <a:srcRect/>
          <a:stretch>
            <a:fillRect/>
          </a:stretch>
        </p:blipFill>
        <p:spPr bwMode="auto">
          <a:xfrm>
            <a:off x="-14288" y="-14288"/>
            <a:ext cx="5572126" cy="6892926"/>
          </a:xfrm>
          <a:prstGeom prst="rect">
            <a:avLst/>
          </a:prstGeom>
          <a:noFill/>
          <a:ln w="28575">
            <a:noFill/>
            <a:miter lim="800000"/>
            <a:headEnd/>
            <a:tailEnd/>
          </a:ln>
          <a:effectLst/>
        </p:spPr>
      </p:pic>
      <p:sp>
        <p:nvSpPr>
          <p:cNvPr id="261123" name="Rectangle 3" descr="line02a"/>
          <p:cNvSpPr>
            <a:spLocks noChangeArrowheads="1"/>
          </p:cNvSpPr>
          <p:nvPr/>
        </p:nvSpPr>
        <p:spPr bwMode="auto">
          <a:xfrm>
            <a:off x="5181600" y="0"/>
            <a:ext cx="3962400" cy="6872288"/>
          </a:xfrm>
          <a:prstGeom prst="rect">
            <a:avLst/>
          </a:prstGeom>
          <a:blipFill dpi="0" rotWithShape="1">
            <a:blip r:embed="rId3" cstate="print"/>
            <a:srcRect/>
            <a:tile tx="0" ty="0" sx="100000" sy="100000" flip="none" algn="tl"/>
          </a:blipFill>
          <a:ln w="9525">
            <a:noFill/>
            <a:miter lim="800000"/>
            <a:headEnd/>
            <a:tailEnd/>
          </a:ln>
          <a:effectLst/>
        </p:spPr>
        <p:txBody>
          <a:bodyPr wrap="none" anchor="ctr"/>
          <a:lstStyle/>
          <a:p>
            <a:endParaRPr lang="cs-CZ"/>
          </a:p>
        </p:txBody>
      </p:sp>
      <p:sp>
        <p:nvSpPr>
          <p:cNvPr id="261124" name="WordArt 4"/>
          <p:cNvSpPr>
            <a:spLocks noChangeAspect="1" noChangeArrowheads="1" noChangeShapeType="1" noTextEdit="1"/>
          </p:cNvSpPr>
          <p:nvPr/>
        </p:nvSpPr>
        <p:spPr bwMode="auto">
          <a:xfrm>
            <a:off x="4062413" y="350838"/>
            <a:ext cx="4779962" cy="2439987"/>
          </a:xfrm>
          <a:prstGeom prst="rect">
            <a:avLst/>
          </a:prstGeom>
        </p:spPr>
        <p:txBody>
          <a:bodyPr wrap="none" fromWordArt="1">
            <a:prstTxWarp prst="textPlain">
              <a:avLst>
                <a:gd name="adj" fmla="val 50000"/>
              </a:avLst>
            </a:prstTxWarp>
          </a:bodyPr>
          <a:lstStyle/>
          <a:p>
            <a:pPr algn="r"/>
            <a:r>
              <a:rPr lang="cs-CZ" sz="3600" kern="10">
                <a:ln w="25400">
                  <a:solidFill>
                    <a:srgbClr val="000000"/>
                  </a:solidFill>
                  <a:round/>
                  <a:headEnd/>
                  <a:tailEnd/>
                </a:ln>
                <a:effectLst>
                  <a:outerShdw dist="35921" dir="2700000" algn="ctr" rotWithShape="0">
                    <a:srgbClr val="A40000"/>
                  </a:outerShdw>
                </a:effectLst>
                <a:latin typeface="Impact"/>
              </a:rPr>
              <a:t>Děkuji.</a:t>
            </a:r>
          </a:p>
        </p:txBody>
      </p:sp>
    </p:spTree>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IMG_016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59075" name="Text Box 3"/>
          <p:cNvSpPr txBox="1">
            <a:spLocks noChangeArrowheads="1"/>
          </p:cNvSpPr>
          <p:nvPr/>
        </p:nvSpPr>
        <p:spPr bwMode="auto">
          <a:xfrm>
            <a:off x="1239838" y="5319713"/>
            <a:ext cx="2301875" cy="457200"/>
          </a:xfrm>
          <a:prstGeom prst="rect">
            <a:avLst/>
          </a:prstGeom>
          <a:noFill/>
          <a:ln w="9525">
            <a:noFill/>
            <a:miter lim="800000"/>
            <a:headEnd/>
            <a:tailEnd/>
          </a:ln>
          <a:effectLst/>
        </p:spPr>
        <p:txBody>
          <a:bodyPr wrap="none">
            <a:spAutoFit/>
          </a:bodyPr>
          <a:lstStyle/>
          <a:p>
            <a:r>
              <a:rPr lang="cs-CZ" sz="2400"/>
              <a:t>Past na komáry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Rectangle 4"/>
          <p:cNvSpPr>
            <a:spLocks noGrp="1"/>
          </p:cNvSpPr>
          <p:nvPr>
            <p:ph type="title" idx="4294967295"/>
          </p:nvPr>
        </p:nvSpPr>
        <p:spPr/>
        <p:txBody>
          <a:bodyPr/>
          <a:lstStyle/>
          <a:p>
            <a:r>
              <a:rPr lang="cs-CZ" sz="9600" smtClean="0">
                <a:latin typeface="Calibri" pitchFamily="34" charset="0"/>
              </a:rPr>
              <a:t>  PREDATOR 3D</a:t>
            </a:r>
          </a:p>
        </p:txBody>
      </p:sp>
      <p:graphicFrame>
        <p:nvGraphicFramePr>
          <p:cNvPr id="5" name="Diagram 4"/>
          <p:cNvGraphicFramePr/>
          <p:nvPr/>
        </p:nvGraphicFramePr>
        <p:xfrm>
          <a:off x="442913" y="1905000"/>
          <a:ext cx="8208962" cy="4321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Grp="1"/>
          </p:cNvSpPr>
          <p:nvPr>
            <p:ph type="ctrTitle" idx="4294967295"/>
          </p:nvPr>
        </p:nvSpPr>
        <p:spPr>
          <a:xfrm>
            <a:off x="685800" y="2130425"/>
            <a:ext cx="7772400" cy="1470025"/>
          </a:xfrm>
        </p:spPr>
        <p:txBody>
          <a:bodyPr anchor="ctr"/>
          <a:lstStyle/>
          <a:p>
            <a:r>
              <a:rPr lang="cs-CZ" sz="8000" dirty="0" smtClean="0">
                <a:latin typeface="Calibri" pitchFamily="34" charset="0"/>
              </a:rPr>
              <a:t>   PREDATOR 3D</a:t>
            </a:r>
          </a:p>
        </p:txBody>
      </p:sp>
      <p:sp>
        <p:nvSpPr>
          <p:cNvPr id="288774" name="Rectangle 6"/>
          <p:cNvSpPr>
            <a:spLocks noGrp="1"/>
          </p:cNvSpPr>
          <p:nvPr>
            <p:ph type="subTitle" idx="4294967295"/>
          </p:nvPr>
        </p:nvSpPr>
        <p:spPr>
          <a:xfrm>
            <a:off x="1371600" y="3886200"/>
            <a:ext cx="6400800" cy="1752600"/>
          </a:xfrm>
        </p:spPr>
        <p:txBody>
          <a:bodyPr anchor="ctr"/>
          <a:lstStyle/>
          <a:p>
            <a:pPr marL="0" indent="0" algn="ctr">
              <a:buFont typeface="Wingdings 2" pitchFamily="18" charset="2"/>
              <a:buNone/>
            </a:pPr>
            <a:r>
              <a:rPr lang="cs-CZ" dirty="0" smtClean="0">
                <a:latin typeface="Constantia" pitchFamily="18" charset="0"/>
              </a:rPr>
              <a:t>Aerosol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descr="3D 500 ml modrá.jpg"/>
          <p:cNvPicPr>
            <a:picLocks noChangeAspect="1"/>
          </p:cNvPicPr>
          <p:nvPr/>
        </p:nvPicPr>
        <p:blipFill>
          <a:blip r:embed="rId2" cstate="print"/>
          <a:stretch>
            <a:fillRect/>
          </a:stretch>
        </p:blipFill>
        <p:spPr>
          <a:xfrm>
            <a:off x="3002005" y="831946"/>
            <a:ext cx="3139989" cy="602605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p:cNvSpPr>
          <p:nvPr>
            <p:ph type="title" idx="4294967295"/>
          </p:nvPr>
        </p:nvSpPr>
        <p:spPr>
          <a:xfrm>
            <a:off x="611188" y="0"/>
            <a:ext cx="8229600" cy="1143000"/>
          </a:xfrm>
        </p:spPr>
        <p:txBody>
          <a:bodyPr/>
          <a:lstStyle/>
          <a:p>
            <a:r>
              <a:rPr lang="cs-CZ" sz="2400" dirty="0" smtClean="0">
                <a:latin typeface="Arial" charset="0"/>
              </a:rPr>
              <a:t> Uveden počet bodajících komárů </a:t>
            </a:r>
            <a:r>
              <a:rPr lang="cs-CZ" sz="2400" i="1" dirty="0" err="1" smtClean="0">
                <a:latin typeface="Arial" charset="0"/>
              </a:rPr>
              <a:t>Oc.sticticus</a:t>
            </a:r>
            <a:r>
              <a:rPr lang="cs-CZ" sz="2400" dirty="0" smtClean="0">
                <a:latin typeface="Arial" charset="0"/>
              </a:rPr>
              <a:t> před a po aplikaci </a:t>
            </a:r>
            <a:r>
              <a:rPr lang="cs-CZ" sz="2400" dirty="0" err="1" smtClean="0">
                <a:latin typeface="Arial" charset="0"/>
              </a:rPr>
              <a:t>Predatoru</a:t>
            </a:r>
            <a:r>
              <a:rPr lang="cs-CZ" sz="2400" dirty="0" smtClean="0">
                <a:latin typeface="Arial" charset="0"/>
              </a:rPr>
              <a:t> 3D na verandě lovecké chatky (4,6 ml/m</a:t>
            </a:r>
            <a:r>
              <a:rPr lang="cs-CZ" sz="2400" baseline="30000" dirty="0" smtClean="0">
                <a:latin typeface="Arial" charset="0"/>
              </a:rPr>
              <a:t>2</a:t>
            </a:r>
            <a:r>
              <a:rPr lang="cs-CZ" sz="2400" dirty="0" smtClean="0">
                <a:latin typeface="Arial" charset="0"/>
              </a:rPr>
              <a:t>)</a:t>
            </a:r>
          </a:p>
        </p:txBody>
      </p:sp>
      <p:graphicFrame>
        <p:nvGraphicFramePr>
          <p:cNvPr id="253045" name="Group 117"/>
          <p:cNvGraphicFramePr>
            <a:graphicFrameLocks noGrp="1"/>
          </p:cNvGraphicFramePr>
          <p:nvPr>
            <p:ph idx="4294967295"/>
          </p:nvPr>
        </p:nvGraphicFramePr>
        <p:xfrm>
          <a:off x="457200" y="1412875"/>
          <a:ext cx="8229600" cy="5197158"/>
        </p:xfrm>
        <a:graphic>
          <a:graphicData uri="http://schemas.openxmlformats.org/drawingml/2006/table">
            <a:tbl>
              <a:tblPr/>
              <a:tblGrid>
                <a:gridCol w="2098675"/>
                <a:gridCol w="1376363"/>
                <a:gridCol w="1462087"/>
                <a:gridCol w="1193800"/>
                <a:gridCol w="2098675"/>
              </a:tblGrid>
              <a:tr h="5032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Denní čas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veranda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teplota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RH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Kontrola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&gt;50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50/1 minuta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14.05-14.08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Proveden postřik verandy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14.08-14.23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14.24-14.44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30.2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&gt;50/1 minuta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14.45-.15.00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1150">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16.00-16.30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&gt;50/1 minuta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16.30-16.45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17.00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1-2/min.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18.00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1-2/min.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&gt;50/1 minuta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19.00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3-5/min.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2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9.30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1-2/min.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26.6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200" b="0" i="0" u="none" strike="noStrike" cap="none" normalizeH="0" baseline="0" smtClean="0">
                          <a:ln>
                            <a:noFill/>
                          </a:ln>
                          <a:solidFill>
                            <a:schemeClr val="tx1"/>
                          </a:solidFill>
                          <a:effectLst/>
                          <a:latin typeface="Arial" charset="0"/>
                        </a:rPr>
                        <a:t>&gt;50/1 minuta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Grp="1"/>
          </p:cNvSpPr>
          <p:nvPr>
            <p:ph type="ctrTitle" idx="4294967295"/>
          </p:nvPr>
        </p:nvSpPr>
        <p:spPr>
          <a:xfrm>
            <a:off x="685800" y="2130425"/>
            <a:ext cx="7772400" cy="1470025"/>
          </a:xfrm>
        </p:spPr>
        <p:txBody>
          <a:bodyPr/>
          <a:lstStyle/>
          <a:p>
            <a:r>
              <a:rPr lang="cs-CZ" sz="8000" dirty="0" smtClean="0">
                <a:latin typeface="Calibri" pitchFamily="34" charset="0"/>
              </a:rPr>
              <a:t>   PREDATOR 3D</a:t>
            </a:r>
          </a:p>
        </p:txBody>
      </p:sp>
      <p:sp>
        <p:nvSpPr>
          <p:cNvPr id="288774" name="Rectangle 6"/>
          <p:cNvSpPr>
            <a:spLocks noGrp="1"/>
          </p:cNvSpPr>
          <p:nvPr>
            <p:ph type="subTitle" idx="4294967295"/>
          </p:nvPr>
        </p:nvSpPr>
        <p:spPr>
          <a:xfrm>
            <a:off x="1371600" y="3886200"/>
            <a:ext cx="6400800" cy="1752600"/>
          </a:xfrm>
        </p:spPr>
        <p:txBody>
          <a:bodyPr anchor="ctr"/>
          <a:lstStyle/>
          <a:p>
            <a:pPr marL="0" indent="0" algn="ctr">
              <a:buFont typeface="Wingdings 2" pitchFamily="18" charset="2"/>
              <a:buNone/>
            </a:pPr>
            <a:r>
              <a:rPr lang="cs-CZ" dirty="0" smtClean="0">
                <a:latin typeface="Constantia" pitchFamily="18" charset="0"/>
              </a:rPr>
              <a:t>Koncentrát ředitelný  vodou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3D 300 modrá.jpg"/>
          <p:cNvPicPr>
            <a:picLocks noChangeAspect="1"/>
          </p:cNvPicPr>
          <p:nvPr/>
        </p:nvPicPr>
        <p:blipFill>
          <a:blip r:embed="rId2" cstate="print"/>
          <a:stretch>
            <a:fillRect/>
          </a:stretch>
        </p:blipFill>
        <p:spPr>
          <a:xfrm>
            <a:off x="2441551" y="830650"/>
            <a:ext cx="4175894" cy="602735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2_Tok">
      <a:majorFont>
        <a:latin typeface=""/>
        <a:ea typeface=""/>
        <a:cs typeface=""/>
      </a:majorFont>
      <a:minorFont>
        <a:latin typeface=""/>
        <a:ea typeface=""/>
        <a:cs typeface=""/>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3229</TotalTime>
  <Words>556</Words>
  <Application>Microsoft Office PowerPoint</Application>
  <PresentationFormat>Předvádění na obrazovce (4:3)</PresentationFormat>
  <Paragraphs>150</Paragraphs>
  <Slides>21</Slides>
  <Notes>1</Notes>
  <HiddenSlides>0</HiddenSlides>
  <MMClips>0</MMClips>
  <ScaleCrop>false</ScaleCrop>
  <HeadingPairs>
    <vt:vector size="4" baseType="variant">
      <vt:variant>
        <vt:lpstr>Motiv</vt:lpstr>
      </vt:variant>
      <vt:variant>
        <vt:i4>1</vt:i4>
      </vt:variant>
      <vt:variant>
        <vt:lpstr>Nadpisy snímků</vt:lpstr>
      </vt:variant>
      <vt:variant>
        <vt:i4>21</vt:i4>
      </vt:variant>
    </vt:vector>
  </HeadingPairs>
  <TitlesOfParts>
    <vt:vector size="22" baseType="lpstr">
      <vt:lpstr>2_Tok</vt:lpstr>
      <vt:lpstr>Snímek 1</vt:lpstr>
      <vt:lpstr>Snímek 2</vt:lpstr>
      <vt:lpstr>Snímek 3</vt:lpstr>
      <vt:lpstr>  PREDATOR 3D</vt:lpstr>
      <vt:lpstr>   PREDATOR 3D</vt:lpstr>
      <vt:lpstr>Snímek 6</vt:lpstr>
      <vt:lpstr> Uveden počet bodajících komárů Oc.sticticus před a po aplikaci Predatoru 3D na verandě lovecké chatky (4,6 ml/m2)</vt:lpstr>
      <vt:lpstr>   PREDATOR 3D</vt:lpstr>
      <vt:lpstr>Snímek 9</vt:lpstr>
      <vt:lpstr>Účinnek Predatoru 3D na 3 stanovištích lužního lesa. Uveden počet komárů odchycených světelnou pastí s C02</vt:lpstr>
      <vt:lpstr>   PREDATOR 3D</vt:lpstr>
      <vt:lpstr>              Výhody použití</vt:lpstr>
      <vt:lpstr>Snímek 13</vt:lpstr>
      <vt:lpstr>Snímek 14</vt:lpstr>
      <vt:lpstr>Snímek 15</vt:lpstr>
      <vt:lpstr>Snímek 16</vt:lpstr>
      <vt:lpstr>Snímek 17</vt:lpstr>
      <vt:lpstr>Snímek 18</vt:lpstr>
      <vt:lpstr>Účinnek Predatoru 3D dýmového generátoru v  lužním lese. Uveden  průměrný nálet komáru na člověka za 1 minutu (redukce náletu komárů v % po ošetření plochy dýmovnicí)</vt:lpstr>
      <vt:lpstr>Literatura</vt:lpstr>
      <vt:lpstr>Snímek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Oldřich Šebesta RNDr.</dc:creator>
  <cp:lastModifiedBy>Roman</cp:lastModifiedBy>
  <cp:revision>246</cp:revision>
  <dcterms:created xsi:type="dcterms:W3CDTF">2008-12-02T08:30:17Z</dcterms:created>
  <dcterms:modified xsi:type="dcterms:W3CDTF">2015-05-25T09:12:40Z</dcterms:modified>
</cp:coreProperties>
</file>